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1" r:id="rId3"/>
    <p:sldId id="266" r:id="rId4"/>
    <p:sldId id="259" r:id="rId5"/>
    <p:sldId id="260" r:id="rId6"/>
    <p:sldId id="258" r:id="rId7"/>
    <p:sldId id="263" r:id="rId8"/>
    <p:sldId id="264" r:id="rId9"/>
    <p:sldId id="262" r:id="rId10"/>
    <p:sldId id="273" r:id="rId11"/>
    <p:sldId id="267" r:id="rId12"/>
    <p:sldId id="265" r:id="rId13"/>
    <p:sldId id="270" r:id="rId14"/>
    <p:sldId id="275" r:id="rId15"/>
    <p:sldId id="292" r:id="rId16"/>
    <p:sldId id="274" r:id="rId17"/>
    <p:sldId id="272" r:id="rId18"/>
    <p:sldId id="269" r:id="rId19"/>
    <p:sldId id="283" r:id="rId20"/>
    <p:sldId id="284" r:id="rId21"/>
    <p:sldId id="278" r:id="rId22"/>
    <p:sldId id="277" r:id="rId23"/>
    <p:sldId id="279" r:id="rId24"/>
    <p:sldId id="268" r:id="rId25"/>
    <p:sldId id="276" r:id="rId26"/>
    <p:sldId id="301" r:id="rId27"/>
    <p:sldId id="286" r:id="rId28"/>
    <p:sldId id="271" r:id="rId29"/>
    <p:sldId id="288" r:id="rId30"/>
    <p:sldId id="299" r:id="rId31"/>
    <p:sldId id="289" r:id="rId32"/>
    <p:sldId id="290" r:id="rId33"/>
    <p:sldId id="293" r:id="rId34"/>
    <p:sldId id="296" r:id="rId35"/>
    <p:sldId id="280" r:id="rId36"/>
    <p:sldId id="297" r:id="rId37"/>
    <p:sldId id="298" r:id="rId38"/>
    <p:sldId id="294" r:id="rId39"/>
    <p:sldId id="295" r:id="rId40"/>
    <p:sldId id="281" r:id="rId41"/>
    <p:sldId id="287" r:id="rId42"/>
    <p:sldId id="291" r:id="rId43"/>
    <p:sldId id="300" r:id="rId44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9F46D-6707-2968-F595-0977541CCC54}" v="292" dt="2024-09-07T13:58:12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dier MULLER" userId="S::didier.muller@divlyc.ch::9b7f4815-801a-4f60-89ee-671fa11d495d" providerId="AD" clId="Web-{C8DF2130-6D2B-01B7-7E9E-B78EA5B13E3B}"/>
    <pc:docChg chg="addSld modSld">
      <pc:chgData name="Didier MULLER" userId="S::didier.muller@divlyc.ch::9b7f4815-801a-4f60-89ee-671fa11d495d" providerId="AD" clId="Web-{C8DF2130-6D2B-01B7-7E9E-B78EA5B13E3B}" dt="2024-05-14T07:05:05.129" v="434" actId="20577"/>
      <pc:docMkLst>
        <pc:docMk/>
      </pc:docMkLst>
      <pc:sldChg chg="modSp">
        <pc:chgData name="Didier MULLER" userId="S::didier.muller@divlyc.ch::9b7f4815-801a-4f60-89ee-671fa11d495d" providerId="AD" clId="Web-{C8DF2130-6D2B-01B7-7E9E-B78EA5B13E3B}" dt="2024-05-14T06:50:33.505" v="4" actId="20577"/>
        <pc:sldMkLst>
          <pc:docMk/>
          <pc:sldMk cId="3668176217" sldId="276"/>
        </pc:sldMkLst>
        <pc:spChg chg="mod">
          <ac:chgData name="Didier MULLER" userId="S::didier.muller@divlyc.ch::9b7f4815-801a-4f60-89ee-671fa11d495d" providerId="AD" clId="Web-{C8DF2130-6D2B-01B7-7E9E-B78EA5B13E3B}" dt="2024-05-14T06:50:33.505" v="4" actId="20577"/>
          <ac:spMkLst>
            <pc:docMk/>
            <pc:sldMk cId="3668176217" sldId="276"/>
            <ac:spMk id="2" creationId="{DE30C2A8-F5EB-C90B-19F4-06AB3669BFF8}"/>
          </ac:spMkLst>
        </pc:spChg>
      </pc:sldChg>
      <pc:sldChg chg="addSp delSp modSp add replId">
        <pc:chgData name="Didier MULLER" userId="S::didier.muller@divlyc.ch::9b7f4815-801a-4f60-89ee-671fa11d495d" providerId="AD" clId="Web-{C8DF2130-6D2B-01B7-7E9E-B78EA5B13E3B}" dt="2024-05-14T07:05:05.129" v="434" actId="20577"/>
        <pc:sldMkLst>
          <pc:docMk/>
          <pc:sldMk cId="2960996897" sldId="293"/>
        </pc:sldMkLst>
        <pc:spChg chg="mod">
          <ac:chgData name="Didier MULLER" userId="S::didier.muller@divlyc.ch::9b7f4815-801a-4f60-89ee-671fa11d495d" providerId="AD" clId="Web-{C8DF2130-6D2B-01B7-7E9E-B78EA5B13E3B}" dt="2024-05-14T07:05:05.129" v="434" actId="20577"/>
          <ac:spMkLst>
            <pc:docMk/>
            <pc:sldMk cId="2960996897" sldId="293"/>
            <ac:spMk id="2" creationId="{DE30C2A8-F5EB-C90B-19F4-06AB3669BFF8}"/>
          </ac:spMkLst>
        </pc:spChg>
        <pc:spChg chg="del">
          <ac:chgData name="Didier MULLER" userId="S::didier.muller@divlyc.ch::9b7f4815-801a-4f60-89ee-671fa11d495d" providerId="AD" clId="Web-{C8DF2130-6D2B-01B7-7E9E-B78EA5B13E3B}" dt="2024-05-14T06:53:28.130" v="30"/>
          <ac:spMkLst>
            <pc:docMk/>
            <pc:sldMk cId="2960996897" sldId="293"/>
            <ac:spMk id="3" creationId="{31E5FF7E-5258-1B3B-9C3B-1C913D3B759B}"/>
          </ac:spMkLst>
        </pc:spChg>
        <pc:spChg chg="add del mod">
          <ac:chgData name="Didier MULLER" userId="S::didier.muller@divlyc.ch::9b7f4815-801a-4f60-89ee-671fa11d495d" providerId="AD" clId="Web-{C8DF2130-6D2B-01B7-7E9E-B78EA5B13E3B}" dt="2024-05-14T07:04:41.707" v="431" actId="20577"/>
          <ac:spMkLst>
            <pc:docMk/>
            <pc:sldMk cId="2960996897" sldId="293"/>
            <ac:spMk id="5" creationId="{C907D524-67C6-7A01-3B97-C47DBA2B0B8F}"/>
          </ac:spMkLst>
        </pc:spChg>
        <pc:spChg chg="add del mod">
          <ac:chgData name="Didier MULLER" userId="S::didier.muller@divlyc.ch::9b7f4815-801a-4f60-89ee-671fa11d495d" providerId="AD" clId="Web-{C8DF2130-6D2B-01B7-7E9E-B78EA5B13E3B}" dt="2024-05-14T06:53:15.067" v="28"/>
          <ac:spMkLst>
            <pc:docMk/>
            <pc:sldMk cId="2960996897" sldId="293"/>
            <ac:spMk id="7" creationId="{54EA53B8-1801-C98E-5386-0892A26A8E50}"/>
          </ac:spMkLst>
        </pc:spChg>
        <pc:spChg chg="add del mod">
          <ac:chgData name="Didier MULLER" userId="S::didier.muller@divlyc.ch::9b7f4815-801a-4f60-89ee-671fa11d495d" providerId="AD" clId="Web-{C8DF2130-6D2B-01B7-7E9E-B78EA5B13E3B}" dt="2024-05-14T06:57:30.582" v="75"/>
          <ac:spMkLst>
            <pc:docMk/>
            <pc:sldMk cId="2960996897" sldId="293"/>
            <ac:spMk id="10" creationId="{4FDC98EE-540D-0ACC-7BF5-D9A02160FB07}"/>
          </ac:spMkLst>
        </pc:spChg>
        <pc:graphicFrameChg chg="del">
          <ac:chgData name="Didier MULLER" userId="S::didier.muller@divlyc.ch::9b7f4815-801a-4f60-89ee-671fa11d495d" providerId="AD" clId="Web-{C8DF2130-6D2B-01B7-7E9E-B78EA5B13E3B}" dt="2024-05-14T06:51:51.677" v="27"/>
          <ac:graphicFrameMkLst>
            <pc:docMk/>
            <pc:sldMk cId="2960996897" sldId="293"/>
            <ac:graphicFrameMk id="4" creationId="{CC3F6B61-1D00-6366-88E3-6DC64C8FA5A3}"/>
          </ac:graphicFrameMkLst>
        </pc:graphicFrameChg>
        <pc:graphicFrameChg chg="add mod ord modGraphic">
          <ac:chgData name="Didier MULLER" userId="S::didier.muller@divlyc.ch::9b7f4815-801a-4f60-89ee-671fa11d495d" providerId="AD" clId="Web-{C8DF2130-6D2B-01B7-7E9E-B78EA5B13E3B}" dt="2024-05-14T07:03:57.957" v="420"/>
          <ac:graphicFrameMkLst>
            <pc:docMk/>
            <pc:sldMk cId="2960996897" sldId="293"/>
            <ac:graphicFrameMk id="11" creationId="{9AD03AA6-D423-32CE-D2D0-CE1AD85B2F37}"/>
          </ac:graphicFrameMkLst>
        </pc:graphicFrameChg>
        <pc:picChg chg="add del mod ord">
          <ac:chgData name="Didier MULLER" userId="S::didier.muller@divlyc.ch::9b7f4815-801a-4f60-89ee-671fa11d495d" providerId="AD" clId="Web-{C8DF2130-6D2B-01B7-7E9E-B78EA5B13E3B}" dt="2024-05-14T06:54:49.114" v="74"/>
          <ac:picMkLst>
            <pc:docMk/>
            <pc:sldMk cId="2960996897" sldId="293"/>
            <ac:picMk id="8" creationId="{48B541C7-E62F-C35F-1285-F09138363FDB}"/>
          </ac:picMkLst>
        </pc:picChg>
      </pc:sldChg>
    </pc:docChg>
  </pc:docChgLst>
  <pc:docChgLst>
    <pc:chgData name="Didier MULLER" userId="S::didier.muller@divlyc.ch::9b7f4815-801a-4f60-89ee-671fa11d495d" providerId="AD" clId="Web-{6DCBBB3B-37EE-60BD-0477-EBED300C3175}"/>
    <pc:docChg chg="modSld">
      <pc:chgData name="Didier MULLER" userId="S::didier.muller@divlyc.ch::9b7f4815-801a-4f60-89ee-671fa11d495d" providerId="AD" clId="Web-{6DCBBB3B-37EE-60BD-0477-EBED300C3175}" dt="2024-05-08T08:20:15.463" v="23" actId="20577"/>
      <pc:docMkLst>
        <pc:docMk/>
      </pc:docMkLst>
      <pc:sldChg chg="modSp">
        <pc:chgData name="Didier MULLER" userId="S::didier.muller@divlyc.ch::9b7f4815-801a-4f60-89ee-671fa11d495d" providerId="AD" clId="Web-{6DCBBB3B-37EE-60BD-0477-EBED300C3175}" dt="2024-05-08T08:19:11.290" v="20" actId="20577"/>
        <pc:sldMkLst>
          <pc:docMk/>
          <pc:sldMk cId="3856144342" sldId="256"/>
        </pc:sldMkLst>
        <pc:spChg chg="mod">
          <ac:chgData name="Didier MULLER" userId="S::didier.muller@divlyc.ch::9b7f4815-801a-4f60-89ee-671fa11d495d" providerId="AD" clId="Web-{6DCBBB3B-37EE-60BD-0477-EBED300C3175}" dt="2024-05-08T08:17:34.726" v="0" actId="20577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Didier MULLER" userId="S::didier.muller@divlyc.ch::9b7f4815-801a-4f60-89ee-671fa11d495d" providerId="AD" clId="Web-{6DCBBB3B-37EE-60BD-0477-EBED300C3175}" dt="2024-05-08T08:19:11.290" v="20" actId="20577"/>
          <ac:spMkLst>
            <pc:docMk/>
            <pc:sldMk cId="3856144342" sldId="256"/>
            <ac:spMk id="3" creationId="{00000000-0000-0000-0000-000000000000}"/>
          </ac:spMkLst>
        </pc:spChg>
      </pc:sldChg>
      <pc:sldChg chg="modSp">
        <pc:chgData name="Didier MULLER" userId="S::didier.muller@divlyc.ch::9b7f4815-801a-4f60-89ee-671fa11d495d" providerId="AD" clId="Web-{6DCBBB3B-37EE-60BD-0477-EBED300C3175}" dt="2024-05-08T08:20:15.463" v="23" actId="20577"/>
        <pc:sldMkLst>
          <pc:docMk/>
          <pc:sldMk cId="3184403756" sldId="260"/>
        </pc:sldMkLst>
        <pc:spChg chg="mod">
          <ac:chgData name="Didier MULLER" userId="S::didier.muller@divlyc.ch::9b7f4815-801a-4f60-89ee-671fa11d495d" providerId="AD" clId="Web-{6DCBBB3B-37EE-60BD-0477-EBED300C3175}" dt="2024-05-08T08:20:15.463" v="23" actId="20577"/>
          <ac:spMkLst>
            <pc:docMk/>
            <pc:sldMk cId="3184403756" sldId="260"/>
            <ac:spMk id="3" creationId="{321F4904-980C-FF97-971D-9285883E7932}"/>
          </ac:spMkLst>
        </pc:spChg>
      </pc:sldChg>
    </pc:docChg>
  </pc:docChgLst>
  <pc:docChgLst>
    <pc:chgData name="Didier MULLER" userId="S::didier.muller@divlyc.ch::9b7f4815-801a-4f60-89ee-671fa11d495d" providerId="AD" clId="Web-{4EF6D01E-749B-DF86-0883-2C3A8881DD4E}"/>
    <pc:docChg chg="addSld modSld">
      <pc:chgData name="Didier MULLER" userId="S::didier.muller@divlyc.ch::9b7f4815-801a-4f60-89ee-671fa11d495d" providerId="AD" clId="Web-{4EF6D01E-749B-DF86-0883-2C3A8881DD4E}" dt="2024-05-16T07:51:12.436" v="488" actId="14100"/>
      <pc:docMkLst>
        <pc:docMk/>
      </pc:docMkLst>
      <pc:sldChg chg="addSp modSp modTransition">
        <pc:chgData name="Didier MULLER" userId="S::didier.muller@divlyc.ch::9b7f4815-801a-4f60-89ee-671fa11d495d" providerId="AD" clId="Web-{4EF6D01E-749B-DF86-0883-2C3A8881DD4E}" dt="2024-05-16T07:42:59.022" v="431"/>
        <pc:sldMkLst>
          <pc:docMk/>
          <pc:sldMk cId="3646258535" sldId="280"/>
        </pc:sldMkLst>
        <pc:spChg chg="mod">
          <ac:chgData name="Didier MULLER" userId="S::didier.muller@divlyc.ch::9b7f4815-801a-4f60-89ee-671fa11d495d" providerId="AD" clId="Web-{4EF6D01E-749B-DF86-0883-2C3A8881DD4E}" dt="2024-05-16T07:13:47.886" v="48" actId="20577"/>
          <ac:spMkLst>
            <pc:docMk/>
            <pc:sldMk cId="3646258535" sldId="280"/>
            <ac:spMk id="2" creationId="{762E5FA8-E89E-21EE-6044-330E37F36E37}"/>
          </ac:spMkLst>
        </pc:spChg>
        <pc:spChg chg="add mod">
          <ac:chgData name="Didier MULLER" userId="S::didier.muller@divlyc.ch::9b7f4815-801a-4f60-89ee-671fa11d495d" providerId="AD" clId="Web-{4EF6D01E-749B-DF86-0883-2C3A8881DD4E}" dt="2024-05-16T07:25:18.412" v="275" actId="1076"/>
          <ac:spMkLst>
            <pc:docMk/>
            <pc:sldMk cId="3646258535" sldId="280"/>
            <ac:spMk id="7" creationId="{1C2C2F52-E7F2-C6E4-3A65-491EC2625C36}"/>
          </ac:spMkLst>
        </pc:spChg>
        <pc:spChg chg="add mod">
          <ac:chgData name="Didier MULLER" userId="S::didier.muller@divlyc.ch::9b7f4815-801a-4f60-89ee-671fa11d495d" providerId="AD" clId="Web-{4EF6D01E-749B-DF86-0883-2C3A8881DD4E}" dt="2024-05-16T07:14:35.215" v="52" actId="1076"/>
          <ac:spMkLst>
            <pc:docMk/>
            <pc:sldMk cId="3646258535" sldId="280"/>
            <ac:spMk id="8" creationId="{96FDDC04-E427-BB6F-651C-60AD14AE975D}"/>
          </ac:spMkLst>
        </pc:spChg>
        <pc:graphicFrameChg chg="add mod modGraphic">
          <ac:chgData name="Didier MULLER" userId="S::didier.muller@divlyc.ch::9b7f4815-801a-4f60-89ee-671fa11d495d" providerId="AD" clId="Web-{4EF6D01E-749B-DF86-0883-2C3A8881DD4E}" dt="2024-05-16T07:20:40.580" v="168"/>
          <ac:graphicFrameMkLst>
            <pc:docMk/>
            <pc:sldMk cId="3646258535" sldId="280"/>
            <ac:graphicFrameMk id="4" creationId="{D62C6A69-6BAA-0D47-3AAD-BD28528C7A86}"/>
          </ac:graphicFrameMkLst>
        </pc:graphicFrameChg>
        <pc:graphicFrameChg chg="add mod modGraphic">
          <ac:chgData name="Didier MULLER" userId="S::didier.muller@divlyc.ch::9b7f4815-801a-4f60-89ee-671fa11d495d" providerId="AD" clId="Web-{4EF6D01E-749B-DF86-0883-2C3A8881DD4E}" dt="2024-05-16T07:20:34.283" v="166"/>
          <ac:graphicFrameMkLst>
            <pc:docMk/>
            <pc:sldMk cId="3646258535" sldId="280"/>
            <ac:graphicFrameMk id="6" creationId="{A2CB5BCA-8348-ED37-3229-BF1D86DDD10C}"/>
          </ac:graphicFrameMkLst>
        </pc:graphicFrameChg>
      </pc:sldChg>
      <pc:sldChg chg="delSp modSp">
        <pc:chgData name="Didier MULLER" userId="S::didier.muller@divlyc.ch::9b7f4815-801a-4f60-89ee-671fa11d495d" providerId="AD" clId="Web-{4EF6D01E-749B-DF86-0883-2C3A8881DD4E}" dt="2024-05-16T07:51:12.436" v="488" actId="14100"/>
        <pc:sldMkLst>
          <pc:docMk/>
          <pc:sldMk cId="1678596000" sldId="281"/>
        </pc:sldMkLst>
        <pc:spChg chg="mod">
          <ac:chgData name="Didier MULLER" userId="S::didier.muller@divlyc.ch::9b7f4815-801a-4f60-89ee-671fa11d495d" providerId="AD" clId="Web-{4EF6D01E-749B-DF86-0883-2C3A8881DD4E}" dt="2024-05-16T07:51:12.436" v="488" actId="14100"/>
          <ac:spMkLst>
            <pc:docMk/>
            <pc:sldMk cId="1678596000" sldId="281"/>
            <ac:spMk id="3" creationId="{271483F6-07A6-865C-DC11-3BBC8A0A6C7E}"/>
          </ac:spMkLst>
        </pc:spChg>
        <pc:spChg chg="del">
          <ac:chgData name="Didier MULLER" userId="S::didier.muller@divlyc.ch::9b7f4815-801a-4f60-89ee-671fa11d495d" providerId="AD" clId="Web-{4EF6D01E-749B-DF86-0883-2C3A8881DD4E}" dt="2024-05-16T07:50:03.466" v="477"/>
          <ac:spMkLst>
            <pc:docMk/>
            <pc:sldMk cId="1678596000" sldId="281"/>
            <ac:spMk id="4" creationId="{6F9428AA-943D-E641-DE90-65D80922C3CD}"/>
          </ac:spMkLst>
        </pc:spChg>
      </pc:sldChg>
      <pc:sldChg chg="delAnim">
        <pc:chgData name="Didier MULLER" userId="S::didier.muller@divlyc.ch::9b7f4815-801a-4f60-89ee-671fa11d495d" providerId="AD" clId="Web-{4EF6D01E-749B-DF86-0883-2C3A8881DD4E}" dt="2024-05-16T07:42:28.678" v="430"/>
        <pc:sldMkLst>
          <pc:docMk/>
          <pc:sldMk cId="436669343" sldId="288"/>
        </pc:sldMkLst>
      </pc:sldChg>
      <pc:sldChg chg="modSp">
        <pc:chgData name="Didier MULLER" userId="S::didier.muller@divlyc.ch::9b7f4815-801a-4f60-89ee-671fa11d495d" providerId="AD" clId="Web-{4EF6D01E-749B-DF86-0883-2C3A8881DD4E}" dt="2024-05-16T07:38:57.159" v="426" actId="1076"/>
        <pc:sldMkLst>
          <pc:docMk/>
          <pc:sldMk cId="1762747097" sldId="294"/>
        </pc:sldMkLst>
        <pc:spChg chg="mod">
          <ac:chgData name="Didier MULLER" userId="S::didier.muller@divlyc.ch::9b7f4815-801a-4f60-89ee-671fa11d495d" providerId="AD" clId="Web-{4EF6D01E-749B-DF86-0883-2C3A8881DD4E}" dt="2024-05-16T07:27:27.914" v="301" actId="1076"/>
          <ac:spMkLst>
            <pc:docMk/>
            <pc:sldMk cId="1762747097" sldId="294"/>
            <ac:spMk id="2" creationId="{10690727-D431-67FC-5F7C-760AE5FAEF5D}"/>
          </ac:spMkLst>
        </pc:spChg>
        <pc:spChg chg="mod">
          <ac:chgData name="Didier MULLER" userId="S::didier.muller@divlyc.ch::9b7f4815-801a-4f60-89ee-671fa11d495d" providerId="AD" clId="Web-{4EF6D01E-749B-DF86-0883-2C3A8881DD4E}" dt="2024-05-16T07:38:57.159" v="426" actId="1076"/>
          <ac:spMkLst>
            <pc:docMk/>
            <pc:sldMk cId="1762747097" sldId="294"/>
            <ac:spMk id="5" creationId="{2BFB5AD8-D043-05DE-7BB2-7F456FB6E4F8}"/>
          </ac:spMkLst>
        </pc:spChg>
        <pc:graphicFrameChg chg="mod modGraphic">
          <ac:chgData name="Didier MULLER" userId="S::didier.muller@divlyc.ch::9b7f4815-801a-4f60-89ee-671fa11d495d" providerId="AD" clId="Web-{4EF6D01E-749B-DF86-0883-2C3A8881DD4E}" dt="2024-05-16T07:30:43.027" v="386" actId="1076"/>
          <ac:graphicFrameMkLst>
            <pc:docMk/>
            <pc:sldMk cId="1762747097" sldId="294"/>
            <ac:graphicFrameMk id="4" creationId="{2A937CD2-2DDD-F75E-3496-95783FA836C3}"/>
          </ac:graphicFrameMkLst>
        </pc:graphicFrameChg>
      </pc:sldChg>
      <pc:sldChg chg="modSp">
        <pc:chgData name="Didier MULLER" userId="S::didier.muller@divlyc.ch::9b7f4815-801a-4f60-89ee-671fa11d495d" providerId="AD" clId="Web-{4EF6D01E-749B-DF86-0883-2C3A8881DD4E}" dt="2024-05-16T07:43:44.476" v="449" actId="20577"/>
        <pc:sldMkLst>
          <pc:docMk/>
          <pc:sldMk cId="1929097937" sldId="295"/>
        </pc:sldMkLst>
        <pc:spChg chg="mod">
          <ac:chgData name="Didier MULLER" userId="S::didier.muller@divlyc.ch::9b7f4815-801a-4f60-89ee-671fa11d495d" providerId="AD" clId="Web-{4EF6D01E-749B-DF86-0883-2C3A8881DD4E}" dt="2024-05-16T07:43:44.476" v="449" actId="20577"/>
          <ac:spMkLst>
            <pc:docMk/>
            <pc:sldMk cId="1929097937" sldId="295"/>
            <ac:spMk id="3" creationId="{9897C1FB-E50E-E581-8D53-8E53CCB8A530}"/>
          </ac:spMkLst>
        </pc:spChg>
      </pc:sldChg>
      <pc:sldChg chg="addSp delSp modSp add replId modTransition">
        <pc:chgData name="Didier MULLER" userId="S::didier.muller@divlyc.ch::9b7f4815-801a-4f60-89ee-671fa11d495d" providerId="AD" clId="Web-{4EF6D01E-749B-DF86-0883-2C3A8881DD4E}" dt="2024-05-16T07:39:33.222" v="427"/>
        <pc:sldMkLst>
          <pc:docMk/>
          <pc:sldMk cId="3766032751" sldId="297"/>
        </pc:sldMkLst>
        <pc:spChg chg="mod">
          <ac:chgData name="Didier MULLER" userId="S::didier.muller@divlyc.ch::9b7f4815-801a-4f60-89ee-671fa11d495d" providerId="AD" clId="Web-{4EF6D01E-749B-DF86-0883-2C3A8881DD4E}" dt="2024-05-16T07:17:04.264" v="102" actId="14100"/>
          <ac:spMkLst>
            <pc:docMk/>
            <pc:sldMk cId="3766032751" sldId="297"/>
            <ac:spMk id="2" creationId="{762E5FA8-E89E-21EE-6044-330E37F36E37}"/>
          </ac:spMkLst>
        </pc:spChg>
        <pc:spChg chg="add del mod">
          <ac:chgData name="Didier MULLER" userId="S::didier.muller@divlyc.ch::9b7f4815-801a-4f60-89ee-671fa11d495d" providerId="AD" clId="Web-{4EF6D01E-749B-DF86-0883-2C3A8881DD4E}" dt="2024-05-16T07:17:12.467" v="104"/>
          <ac:spMkLst>
            <pc:docMk/>
            <pc:sldMk cId="3766032751" sldId="297"/>
            <ac:spMk id="5" creationId="{FD120A8E-5A62-77BA-0A7A-8676322955C2}"/>
          </ac:spMkLst>
        </pc:spChg>
        <pc:spChg chg="mod">
          <ac:chgData name="Didier MULLER" userId="S::didier.muller@divlyc.ch::9b7f4815-801a-4f60-89ee-671fa11d495d" providerId="AD" clId="Web-{4EF6D01E-749B-DF86-0883-2C3A8881DD4E}" dt="2024-05-16T07:18:41.500" v="155" actId="1076"/>
          <ac:spMkLst>
            <pc:docMk/>
            <pc:sldMk cId="3766032751" sldId="297"/>
            <ac:spMk id="7" creationId="{1C2C2F52-E7F2-C6E4-3A65-491EC2625C36}"/>
          </ac:spMkLst>
        </pc:spChg>
        <pc:spChg chg="mod">
          <ac:chgData name="Didier MULLER" userId="S::didier.muller@divlyc.ch::9b7f4815-801a-4f60-89ee-671fa11d495d" providerId="AD" clId="Web-{4EF6D01E-749B-DF86-0883-2C3A8881DD4E}" dt="2024-05-16T07:17:26.889" v="107" actId="1076"/>
          <ac:spMkLst>
            <pc:docMk/>
            <pc:sldMk cId="3766032751" sldId="297"/>
            <ac:spMk id="8" creationId="{96FDDC04-E427-BB6F-651C-60AD14AE975D}"/>
          </ac:spMkLst>
        </pc:spChg>
        <pc:spChg chg="add mod">
          <ac:chgData name="Didier MULLER" userId="S::didier.muller@divlyc.ch::9b7f4815-801a-4f60-89ee-671fa11d495d" providerId="AD" clId="Web-{4EF6D01E-749B-DF86-0883-2C3A8881DD4E}" dt="2024-05-16T07:23:43.114" v="265" actId="1076"/>
          <ac:spMkLst>
            <pc:docMk/>
            <pc:sldMk cId="3766032751" sldId="297"/>
            <ac:spMk id="12" creationId="{4F7171EF-BBD0-25F9-A73A-C33C36EB76DA}"/>
          </ac:spMkLst>
        </pc:spChg>
        <pc:spChg chg="add mod">
          <ac:chgData name="Didier MULLER" userId="S::didier.muller@divlyc.ch::9b7f4815-801a-4f60-89ee-671fa11d495d" providerId="AD" clId="Web-{4EF6D01E-749B-DF86-0883-2C3A8881DD4E}" dt="2024-05-16T07:16:57.467" v="101" actId="1076"/>
          <ac:spMkLst>
            <pc:docMk/>
            <pc:sldMk cId="3766032751" sldId="297"/>
            <ac:spMk id="13" creationId="{E2F0318A-B66B-6E10-928B-2EDB4FEB9939}"/>
          </ac:spMkLst>
        </pc:spChg>
        <pc:graphicFrameChg chg="mod modGraphic">
          <ac:chgData name="Didier MULLER" userId="S::didier.muller@divlyc.ch::9b7f4815-801a-4f60-89ee-671fa11d495d" providerId="AD" clId="Web-{4EF6D01E-749B-DF86-0883-2C3A8881DD4E}" dt="2024-05-16T07:19:42.626" v="161"/>
          <ac:graphicFrameMkLst>
            <pc:docMk/>
            <pc:sldMk cId="3766032751" sldId="297"/>
            <ac:graphicFrameMk id="4" creationId="{D62C6A69-6BAA-0D47-3AAD-BD28528C7A86}"/>
          </ac:graphicFrameMkLst>
        </pc:graphicFrameChg>
        <pc:graphicFrameChg chg="mod modGraphic">
          <ac:chgData name="Didier MULLER" userId="S::didier.muller@divlyc.ch::9b7f4815-801a-4f60-89ee-671fa11d495d" providerId="AD" clId="Web-{4EF6D01E-749B-DF86-0883-2C3A8881DD4E}" dt="2024-05-16T07:19:29.266" v="159"/>
          <ac:graphicFrameMkLst>
            <pc:docMk/>
            <pc:sldMk cId="3766032751" sldId="297"/>
            <ac:graphicFrameMk id="6" creationId="{A2CB5BCA-8348-ED37-3229-BF1D86DDD10C}"/>
          </ac:graphicFrameMkLst>
        </pc:graphicFrameChg>
        <pc:graphicFrameChg chg="add mod modGraphic">
          <ac:chgData name="Didier MULLER" userId="S::didier.muller@divlyc.ch::9b7f4815-801a-4f60-89ee-671fa11d495d" providerId="AD" clId="Web-{4EF6D01E-749B-DF86-0883-2C3A8881DD4E}" dt="2024-05-16T07:19:02.516" v="156"/>
          <ac:graphicFrameMkLst>
            <pc:docMk/>
            <pc:sldMk cId="3766032751" sldId="297"/>
            <ac:graphicFrameMk id="10" creationId="{4E82DC9D-497C-ED86-12E6-8476ACDDA6FB}"/>
          </ac:graphicFrameMkLst>
        </pc:graphicFrameChg>
        <pc:graphicFrameChg chg="add mod modGraphic">
          <ac:chgData name="Didier MULLER" userId="S::didier.muller@divlyc.ch::9b7f4815-801a-4f60-89ee-671fa11d495d" providerId="AD" clId="Web-{4EF6D01E-749B-DF86-0883-2C3A8881DD4E}" dt="2024-05-16T07:19:13.219" v="157"/>
          <ac:graphicFrameMkLst>
            <pc:docMk/>
            <pc:sldMk cId="3766032751" sldId="297"/>
            <ac:graphicFrameMk id="11" creationId="{F02350F6-5318-5D38-31A3-FDFEA37A5D66}"/>
          </ac:graphicFrameMkLst>
        </pc:graphicFrameChg>
      </pc:sldChg>
      <pc:sldChg chg="modSp add replId modTransition">
        <pc:chgData name="Didier MULLER" userId="S::didier.muller@divlyc.ch::9b7f4815-801a-4f60-89ee-671fa11d495d" providerId="AD" clId="Web-{4EF6D01E-749B-DF86-0883-2C3A8881DD4E}" dt="2024-05-16T07:39:52.754" v="428"/>
        <pc:sldMkLst>
          <pc:docMk/>
          <pc:sldMk cId="138618294" sldId="298"/>
        </pc:sldMkLst>
        <pc:spChg chg="mod">
          <ac:chgData name="Didier MULLER" userId="S::didier.muller@divlyc.ch::9b7f4815-801a-4f60-89ee-671fa11d495d" providerId="AD" clId="Web-{4EF6D01E-749B-DF86-0883-2C3A8881DD4E}" dt="2024-05-16T07:21:09.549" v="171" actId="20577"/>
          <ac:spMkLst>
            <pc:docMk/>
            <pc:sldMk cId="138618294" sldId="298"/>
            <ac:spMk id="2" creationId="{762E5FA8-E89E-21EE-6044-330E37F36E37}"/>
          </ac:spMkLst>
        </pc:spChg>
        <pc:spChg chg="mod">
          <ac:chgData name="Didier MULLER" userId="S::didier.muller@divlyc.ch::9b7f4815-801a-4f60-89ee-671fa11d495d" providerId="AD" clId="Web-{4EF6D01E-749B-DF86-0883-2C3A8881DD4E}" dt="2024-05-16T07:24:49.896" v="274" actId="1076"/>
          <ac:spMkLst>
            <pc:docMk/>
            <pc:sldMk cId="138618294" sldId="298"/>
            <ac:spMk id="7" creationId="{1C2C2F52-E7F2-C6E4-3A65-491EC2625C36}"/>
          </ac:spMkLst>
        </pc:spChg>
        <pc:spChg chg="mod">
          <ac:chgData name="Didier MULLER" userId="S::didier.muller@divlyc.ch::9b7f4815-801a-4f60-89ee-671fa11d495d" providerId="AD" clId="Web-{4EF6D01E-749B-DF86-0883-2C3A8881DD4E}" dt="2024-05-16T07:24:43.599" v="272" actId="1076"/>
          <ac:spMkLst>
            <pc:docMk/>
            <pc:sldMk cId="138618294" sldId="298"/>
            <ac:spMk id="12" creationId="{4F7171EF-BBD0-25F9-A73A-C33C36EB76DA}"/>
          </ac:spMkLst>
        </pc:spChg>
        <pc:graphicFrameChg chg="modGraphic">
          <ac:chgData name="Didier MULLER" userId="S::didier.muller@divlyc.ch::9b7f4815-801a-4f60-89ee-671fa11d495d" providerId="AD" clId="Web-{4EF6D01E-749B-DF86-0883-2C3A8881DD4E}" dt="2024-05-16T07:21:52.659" v="191"/>
          <ac:graphicFrameMkLst>
            <pc:docMk/>
            <pc:sldMk cId="138618294" sldId="298"/>
            <ac:graphicFrameMk id="4" creationId="{D62C6A69-6BAA-0D47-3AAD-BD28528C7A86}"/>
          </ac:graphicFrameMkLst>
        </pc:graphicFrameChg>
        <pc:graphicFrameChg chg="mod modGraphic">
          <ac:chgData name="Didier MULLER" userId="S::didier.muller@divlyc.ch::9b7f4815-801a-4f60-89ee-671fa11d495d" providerId="AD" clId="Web-{4EF6D01E-749B-DF86-0883-2C3A8881DD4E}" dt="2024-05-16T07:22:47.160" v="247"/>
          <ac:graphicFrameMkLst>
            <pc:docMk/>
            <pc:sldMk cId="138618294" sldId="298"/>
            <ac:graphicFrameMk id="6" creationId="{A2CB5BCA-8348-ED37-3229-BF1D86DDD10C}"/>
          </ac:graphicFrameMkLst>
        </pc:graphicFrameChg>
        <pc:graphicFrameChg chg="modGraphic">
          <ac:chgData name="Didier MULLER" userId="S::didier.muller@divlyc.ch::9b7f4815-801a-4f60-89ee-671fa11d495d" providerId="AD" clId="Web-{4EF6D01E-749B-DF86-0883-2C3A8881DD4E}" dt="2024-05-16T07:22:02.269" v="192"/>
          <ac:graphicFrameMkLst>
            <pc:docMk/>
            <pc:sldMk cId="138618294" sldId="298"/>
            <ac:graphicFrameMk id="10" creationId="{4E82DC9D-497C-ED86-12E6-8476ACDDA6FB}"/>
          </ac:graphicFrameMkLst>
        </pc:graphicFrameChg>
        <pc:graphicFrameChg chg="mod modGraphic">
          <ac:chgData name="Didier MULLER" userId="S::didier.muller@divlyc.ch::9b7f4815-801a-4f60-89ee-671fa11d495d" providerId="AD" clId="Web-{4EF6D01E-749B-DF86-0883-2C3A8881DD4E}" dt="2024-05-16T07:23:00.738" v="263"/>
          <ac:graphicFrameMkLst>
            <pc:docMk/>
            <pc:sldMk cId="138618294" sldId="298"/>
            <ac:graphicFrameMk id="11" creationId="{F02350F6-5318-5D38-31A3-FDFEA37A5D66}"/>
          </ac:graphicFrameMkLst>
        </pc:graphicFrameChg>
      </pc:sldChg>
    </pc:docChg>
  </pc:docChgLst>
  <pc:docChgLst>
    <pc:chgData name="Didier MULLER" userId="S::didier.muller@divlyc.ch::9b7f4815-801a-4f60-89ee-671fa11d495d" providerId="AD" clId="Web-{75D62E14-C001-7890-F8F5-F4B70C2E8F87}"/>
    <pc:docChg chg="modSld">
      <pc:chgData name="Didier MULLER" userId="S::didier.muller@divlyc.ch::9b7f4815-801a-4f60-89ee-671fa11d495d" providerId="AD" clId="Web-{75D62E14-C001-7890-F8F5-F4B70C2E8F87}" dt="2024-05-17T20:30:24.405" v="11"/>
      <pc:docMkLst>
        <pc:docMk/>
      </pc:docMkLst>
      <pc:sldChg chg="modSp">
        <pc:chgData name="Didier MULLER" userId="S::didier.muller@divlyc.ch::9b7f4815-801a-4f60-89ee-671fa11d495d" providerId="AD" clId="Web-{75D62E14-C001-7890-F8F5-F4B70C2E8F87}" dt="2024-05-17T20:30:24.405" v="11"/>
        <pc:sldMkLst>
          <pc:docMk/>
          <pc:sldMk cId="1762747097" sldId="294"/>
        </pc:sldMkLst>
        <pc:graphicFrameChg chg="mod modGraphic">
          <ac:chgData name="Didier MULLER" userId="S::didier.muller@divlyc.ch::9b7f4815-801a-4f60-89ee-671fa11d495d" providerId="AD" clId="Web-{75D62E14-C001-7890-F8F5-F4B70C2E8F87}" dt="2024-05-17T20:30:24.405" v="11"/>
          <ac:graphicFrameMkLst>
            <pc:docMk/>
            <pc:sldMk cId="1762747097" sldId="294"/>
            <ac:graphicFrameMk id="4" creationId="{2A937CD2-2DDD-F75E-3496-95783FA836C3}"/>
          </ac:graphicFrameMkLst>
        </pc:graphicFrameChg>
      </pc:sldChg>
    </pc:docChg>
  </pc:docChgLst>
  <pc:docChgLst>
    <pc:chgData name="Didier MULLER" userId="S::didier.muller@divlyc.ch::9b7f4815-801a-4f60-89ee-671fa11d495d" providerId="AD" clId="Web-{AA706FE6-9D78-316D-9738-B1D4CB041ED5}"/>
    <pc:docChg chg="addSld delSld modSld">
      <pc:chgData name="Didier MULLER" userId="S::didier.muller@divlyc.ch::9b7f4815-801a-4f60-89ee-671fa11d495d" providerId="AD" clId="Web-{AA706FE6-9D78-316D-9738-B1D4CB041ED5}" dt="2024-05-14T12:37:41.790" v="116"/>
      <pc:docMkLst>
        <pc:docMk/>
      </pc:docMkLst>
      <pc:sldChg chg="delSp modSp add del delAnim">
        <pc:chgData name="Didier MULLER" userId="S::didier.muller@divlyc.ch::9b7f4815-801a-4f60-89ee-671fa11d495d" providerId="AD" clId="Web-{AA706FE6-9D78-316D-9738-B1D4CB041ED5}" dt="2024-05-14T12:37:41.790" v="116"/>
        <pc:sldMkLst>
          <pc:docMk/>
          <pc:sldMk cId="3646258535" sldId="280"/>
        </pc:sldMkLst>
        <pc:spChg chg="del">
          <ac:chgData name="Didier MULLER" userId="S::didier.muller@divlyc.ch::9b7f4815-801a-4f60-89ee-671fa11d495d" providerId="AD" clId="Web-{AA706FE6-9D78-316D-9738-B1D4CB041ED5}" dt="2024-05-14T12:37:41.790" v="116"/>
          <ac:spMkLst>
            <pc:docMk/>
            <pc:sldMk cId="3646258535" sldId="280"/>
            <ac:spMk id="4" creationId="{A78D1881-1C55-7208-BE76-629F05BFA8AA}"/>
          </ac:spMkLst>
        </pc:spChg>
        <pc:spChg chg="del mod">
          <ac:chgData name="Didier MULLER" userId="S::didier.muller@divlyc.ch::9b7f4815-801a-4f60-89ee-671fa11d495d" providerId="AD" clId="Web-{AA706FE6-9D78-316D-9738-B1D4CB041ED5}" dt="2024-05-14T12:37:38.977" v="115"/>
          <ac:spMkLst>
            <pc:docMk/>
            <pc:sldMk cId="3646258535" sldId="280"/>
            <ac:spMk id="5" creationId="{68E56A7E-AA5E-3B9C-4250-7EB8586012C1}"/>
          </ac:spMkLst>
        </pc:spChg>
      </pc:sldChg>
      <pc:sldChg chg="modSp">
        <pc:chgData name="Didier MULLER" userId="S::didier.muller@divlyc.ch::9b7f4815-801a-4f60-89ee-671fa11d495d" providerId="AD" clId="Web-{AA706FE6-9D78-316D-9738-B1D4CB041ED5}" dt="2024-05-14T12:34:35.304" v="94" actId="1076"/>
        <pc:sldMkLst>
          <pc:docMk/>
          <pc:sldMk cId="2960996897" sldId="293"/>
        </pc:sldMkLst>
        <pc:spChg chg="mod">
          <ac:chgData name="Didier MULLER" userId="S::didier.muller@divlyc.ch::9b7f4815-801a-4f60-89ee-671fa11d495d" providerId="AD" clId="Web-{AA706FE6-9D78-316D-9738-B1D4CB041ED5}" dt="2024-05-14T12:32:59.428" v="4" actId="1076"/>
          <ac:spMkLst>
            <pc:docMk/>
            <pc:sldMk cId="2960996897" sldId="293"/>
            <ac:spMk id="5" creationId="{C907D524-67C6-7A01-3B97-C47DBA2B0B8F}"/>
          </ac:spMkLst>
        </pc:spChg>
        <pc:spChg chg="mod">
          <ac:chgData name="Didier MULLER" userId="S::didier.muller@divlyc.ch::9b7f4815-801a-4f60-89ee-671fa11d495d" providerId="AD" clId="Web-{AA706FE6-9D78-316D-9738-B1D4CB041ED5}" dt="2024-05-14T12:33:56.616" v="87" actId="1076"/>
          <ac:spMkLst>
            <pc:docMk/>
            <pc:sldMk cId="2960996897" sldId="293"/>
            <ac:spMk id="8" creationId="{7C98446D-3698-6339-BA80-E2D343AE1F94}"/>
          </ac:spMkLst>
        </pc:spChg>
        <pc:spChg chg="mod">
          <ac:chgData name="Didier MULLER" userId="S::didier.muller@divlyc.ch::9b7f4815-801a-4f60-89ee-671fa11d495d" providerId="AD" clId="Web-{AA706FE6-9D78-316D-9738-B1D4CB041ED5}" dt="2024-05-14T12:34:35.304" v="94" actId="1076"/>
          <ac:spMkLst>
            <pc:docMk/>
            <pc:sldMk cId="2960996897" sldId="293"/>
            <ac:spMk id="10" creationId="{AB3EF1A1-9318-0F76-9E23-C54FCFDAFD17}"/>
          </ac:spMkLst>
        </pc:spChg>
        <pc:spChg chg="mod">
          <ac:chgData name="Didier MULLER" userId="S::didier.muller@divlyc.ch::9b7f4815-801a-4f60-89ee-671fa11d495d" providerId="AD" clId="Web-{AA706FE6-9D78-316D-9738-B1D4CB041ED5}" dt="2024-05-14T12:34:06.460" v="89" actId="1076"/>
          <ac:spMkLst>
            <pc:docMk/>
            <pc:sldMk cId="2960996897" sldId="293"/>
            <ac:spMk id="12" creationId="{D35200D3-6FF1-F49F-887A-ACFA5D937B25}"/>
          </ac:spMkLst>
        </pc:spChg>
        <pc:graphicFrameChg chg="mod modGraphic">
          <ac:chgData name="Didier MULLER" userId="S::didier.muller@divlyc.ch::9b7f4815-801a-4f60-89ee-671fa11d495d" providerId="AD" clId="Web-{AA706FE6-9D78-316D-9738-B1D4CB041ED5}" dt="2024-05-14T12:34:32.320" v="93" actId="1076"/>
          <ac:graphicFrameMkLst>
            <pc:docMk/>
            <pc:sldMk cId="2960996897" sldId="293"/>
            <ac:graphicFrameMk id="4" creationId="{DE82243E-4BC5-6CC3-E079-FF30F796674B}"/>
          </ac:graphicFrameMkLst>
        </pc:graphicFrameChg>
        <pc:graphicFrameChg chg="mod modGraphic">
          <ac:chgData name="Didier MULLER" userId="S::didier.muller@divlyc.ch::9b7f4815-801a-4f60-89ee-671fa11d495d" providerId="AD" clId="Web-{AA706FE6-9D78-316D-9738-B1D4CB041ED5}" dt="2024-05-14T12:34:22.523" v="92" actId="1076"/>
          <ac:graphicFrameMkLst>
            <pc:docMk/>
            <pc:sldMk cId="2960996897" sldId="293"/>
            <ac:graphicFrameMk id="7" creationId="{325F9029-217B-E012-86CD-4B5CB3E4F583}"/>
          </ac:graphicFrameMkLst>
        </pc:graphicFrameChg>
        <pc:graphicFrameChg chg="mod modGraphic">
          <ac:chgData name="Didier MULLER" userId="S::didier.muller@divlyc.ch::9b7f4815-801a-4f60-89ee-671fa11d495d" providerId="AD" clId="Web-{AA706FE6-9D78-316D-9738-B1D4CB041ED5}" dt="2024-05-14T12:34:14.585" v="90" actId="1076"/>
          <ac:graphicFrameMkLst>
            <pc:docMk/>
            <pc:sldMk cId="2960996897" sldId="293"/>
            <ac:graphicFrameMk id="11" creationId="{9AD03AA6-D423-32CE-D2D0-CE1AD85B2F37}"/>
          </ac:graphicFrameMkLst>
        </pc:graphicFrameChg>
      </pc:sldChg>
      <pc:sldChg chg="modSp add replId">
        <pc:chgData name="Didier MULLER" userId="S::didier.muller@divlyc.ch::9b7f4815-801a-4f60-89ee-671fa11d495d" providerId="AD" clId="Web-{AA706FE6-9D78-316D-9738-B1D4CB041ED5}" dt="2024-05-14T12:37:10.102" v="112"/>
        <pc:sldMkLst>
          <pc:docMk/>
          <pc:sldMk cId="1762747097" sldId="294"/>
        </pc:sldMkLst>
        <pc:graphicFrameChg chg="mod modGraphic">
          <ac:chgData name="Didier MULLER" userId="S::didier.muller@divlyc.ch::9b7f4815-801a-4f60-89ee-671fa11d495d" providerId="AD" clId="Web-{AA706FE6-9D78-316D-9738-B1D4CB041ED5}" dt="2024-05-14T12:37:10.102" v="112"/>
          <ac:graphicFrameMkLst>
            <pc:docMk/>
            <pc:sldMk cId="1762747097" sldId="294"/>
            <ac:graphicFrameMk id="4" creationId="{2A937CD2-2DDD-F75E-3496-95783FA836C3}"/>
          </ac:graphicFrameMkLst>
        </pc:graphicFrameChg>
      </pc:sldChg>
      <pc:sldChg chg="modSp add replId">
        <pc:chgData name="Didier MULLER" userId="S::didier.muller@divlyc.ch::9b7f4815-801a-4f60-89ee-671fa11d495d" providerId="AD" clId="Web-{AA706FE6-9D78-316D-9738-B1D4CB041ED5}" dt="2024-05-14T12:37:05.149" v="99" actId="20577"/>
        <pc:sldMkLst>
          <pc:docMk/>
          <pc:sldMk cId="1929097937" sldId="295"/>
        </pc:sldMkLst>
        <pc:spChg chg="mod">
          <ac:chgData name="Didier MULLER" userId="S::didier.muller@divlyc.ch::9b7f4815-801a-4f60-89ee-671fa11d495d" providerId="AD" clId="Web-{AA706FE6-9D78-316D-9738-B1D4CB041ED5}" dt="2024-05-14T12:37:05.149" v="99" actId="20577"/>
          <ac:spMkLst>
            <pc:docMk/>
            <pc:sldMk cId="1929097937" sldId="295"/>
            <ac:spMk id="3" creationId="{9897C1FB-E50E-E581-8D53-8E53CCB8A530}"/>
          </ac:spMkLst>
        </pc:spChg>
      </pc:sldChg>
    </pc:docChg>
  </pc:docChgLst>
  <pc:docChgLst>
    <pc:chgData name="Didier MULLER" userId="S::didier.muller@divlyc.ch::9b7f4815-801a-4f60-89ee-671fa11d495d" providerId="AD" clId="Web-{38BD42B1-C57A-030E-4BC3-5C5711D544C1}"/>
    <pc:docChg chg="modSld">
      <pc:chgData name="Didier MULLER" userId="S::didier.muller@divlyc.ch::9b7f4815-801a-4f60-89ee-671fa11d495d" providerId="AD" clId="Web-{38BD42B1-C57A-030E-4BC3-5C5711D544C1}" dt="2024-04-25T14:13:29.112" v="13" actId="20577"/>
      <pc:docMkLst>
        <pc:docMk/>
      </pc:docMkLst>
      <pc:sldChg chg="modTransition">
        <pc:chgData name="Didier MULLER" userId="S::didier.muller@divlyc.ch::9b7f4815-801a-4f60-89ee-671fa11d495d" providerId="AD" clId="Web-{38BD42B1-C57A-030E-4BC3-5C5711D544C1}" dt="2024-04-25T14:06:48.002" v="2"/>
        <pc:sldMkLst>
          <pc:docMk/>
          <pc:sldMk cId="2311318468" sldId="266"/>
        </pc:sldMkLst>
      </pc:sldChg>
      <pc:sldChg chg="modTransition">
        <pc:chgData name="Didier MULLER" userId="S::didier.muller@divlyc.ch::9b7f4815-801a-4f60-89ee-671fa11d495d" providerId="AD" clId="Web-{38BD42B1-C57A-030E-4BC3-5C5711D544C1}" dt="2024-04-25T14:10:11.659" v="3"/>
        <pc:sldMkLst>
          <pc:docMk/>
          <pc:sldMk cId="2629087170" sldId="269"/>
        </pc:sldMkLst>
      </pc:sldChg>
      <pc:sldChg chg="modSp">
        <pc:chgData name="Didier MULLER" userId="S::didier.muller@divlyc.ch::9b7f4815-801a-4f60-89ee-671fa11d495d" providerId="AD" clId="Web-{38BD42B1-C57A-030E-4BC3-5C5711D544C1}" dt="2024-04-25T14:13:29.112" v="13" actId="20577"/>
        <pc:sldMkLst>
          <pc:docMk/>
          <pc:sldMk cId="3646258535" sldId="280"/>
        </pc:sldMkLst>
        <pc:spChg chg="mod">
          <ac:chgData name="Didier MULLER" userId="S::didier.muller@divlyc.ch::9b7f4815-801a-4f60-89ee-671fa11d495d" providerId="AD" clId="Web-{38BD42B1-C57A-030E-4BC3-5C5711D544C1}" dt="2024-04-25T14:13:29.112" v="13" actId="20577"/>
          <ac:spMkLst>
            <pc:docMk/>
            <pc:sldMk cId="3646258535" sldId="280"/>
            <ac:spMk id="3" creationId="{CECBC7F7-A952-DDD5-D99B-4B3E24D057D7}"/>
          </ac:spMkLst>
        </pc:spChg>
      </pc:sldChg>
    </pc:docChg>
  </pc:docChgLst>
  <pc:docChgLst>
    <pc:chgData name="Didier MULLER" userId="S::didier.muller@divlyc.ch::9b7f4815-801a-4f60-89ee-671fa11d495d" providerId="AD" clId="Web-{0A5E6AFE-1317-BCAB-8208-F09E779E745D}"/>
    <pc:docChg chg="addSld modSld sldOrd">
      <pc:chgData name="Didier MULLER" userId="S::didier.muller@divlyc.ch::9b7f4815-801a-4f60-89ee-671fa11d495d" providerId="AD" clId="Web-{0A5E6AFE-1317-BCAB-8208-F09E779E745D}" dt="2024-04-13T14:17:44.748" v="369" actId="1076"/>
      <pc:docMkLst>
        <pc:docMk/>
      </pc:docMkLst>
      <pc:sldChg chg="modSp">
        <pc:chgData name="Didier MULLER" userId="S::didier.muller@divlyc.ch::9b7f4815-801a-4f60-89ee-671fa11d495d" providerId="AD" clId="Web-{0A5E6AFE-1317-BCAB-8208-F09E779E745D}" dt="2024-04-13T13:50:16.069" v="81" actId="1076"/>
        <pc:sldMkLst>
          <pc:docMk/>
          <pc:sldMk cId="3408861655" sldId="264"/>
        </pc:sldMkLst>
        <pc:spChg chg="mod">
          <ac:chgData name="Didier MULLER" userId="S::didier.muller@divlyc.ch::9b7f4815-801a-4f60-89ee-671fa11d495d" providerId="AD" clId="Web-{0A5E6AFE-1317-BCAB-8208-F09E779E745D}" dt="2024-04-13T13:50:16.069" v="81" actId="1076"/>
          <ac:spMkLst>
            <pc:docMk/>
            <pc:sldMk cId="3408861655" sldId="264"/>
            <ac:spMk id="2" creationId="{631BD2BC-EC34-843C-60D6-6328B0612AD0}"/>
          </ac:spMkLst>
        </pc:spChg>
      </pc:sldChg>
      <pc:sldChg chg="modSp">
        <pc:chgData name="Didier MULLER" userId="S::didier.muller@divlyc.ch::9b7f4815-801a-4f60-89ee-671fa11d495d" providerId="AD" clId="Web-{0A5E6AFE-1317-BCAB-8208-F09E779E745D}" dt="2024-04-13T13:51:19.008" v="82" actId="20577"/>
        <pc:sldMkLst>
          <pc:docMk/>
          <pc:sldMk cId="1654131504" sldId="267"/>
        </pc:sldMkLst>
        <pc:spChg chg="mod">
          <ac:chgData name="Didier MULLER" userId="S::didier.muller@divlyc.ch::9b7f4815-801a-4f60-89ee-671fa11d495d" providerId="AD" clId="Web-{0A5E6AFE-1317-BCAB-8208-F09E779E745D}" dt="2024-04-13T13:51:19.008" v="82" actId="20577"/>
          <ac:spMkLst>
            <pc:docMk/>
            <pc:sldMk cId="1654131504" sldId="267"/>
            <ac:spMk id="3" creationId="{B47DEE6D-2D98-622C-BAF8-B9A894A1DFF9}"/>
          </ac:spMkLst>
        </pc:spChg>
      </pc:sldChg>
      <pc:sldChg chg="modSp add ord replId">
        <pc:chgData name="Didier MULLER" userId="S::didier.muller@divlyc.ch::9b7f4815-801a-4f60-89ee-671fa11d495d" providerId="AD" clId="Web-{0A5E6AFE-1317-BCAB-8208-F09E779E745D}" dt="2024-04-13T14:04:00.955" v="250" actId="1076"/>
        <pc:sldMkLst>
          <pc:docMk/>
          <pc:sldMk cId="1309113094" sldId="270"/>
        </pc:sldMkLst>
        <pc:spChg chg="mod">
          <ac:chgData name="Didier MULLER" userId="S::didier.muller@divlyc.ch::9b7f4815-801a-4f60-89ee-671fa11d495d" providerId="AD" clId="Web-{0A5E6AFE-1317-BCAB-8208-F09E779E745D}" dt="2024-04-13T13:31:55.414" v="19" actId="14100"/>
          <ac:spMkLst>
            <pc:docMk/>
            <pc:sldMk cId="1309113094" sldId="270"/>
            <ac:spMk id="2" creationId="{4BD45067-999C-1CB0-59D3-FB3AB389D13B}"/>
          </ac:spMkLst>
        </pc:spChg>
        <pc:spChg chg="mod">
          <ac:chgData name="Didier MULLER" userId="S::didier.muller@divlyc.ch::9b7f4815-801a-4f60-89ee-671fa11d495d" providerId="AD" clId="Web-{0A5E6AFE-1317-BCAB-8208-F09E779E745D}" dt="2024-04-13T14:04:00.955" v="250" actId="1076"/>
          <ac:spMkLst>
            <pc:docMk/>
            <pc:sldMk cId="1309113094" sldId="270"/>
            <ac:spMk id="3" creationId="{B47DEE6D-2D98-622C-BAF8-B9A894A1DFF9}"/>
          </ac:spMkLst>
        </pc:spChg>
      </pc:sldChg>
      <pc:sldChg chg="modSp add ord replId">
        <pc:chgData name="Didier MULLER" userId="S::didier.muller@divlyc.ch::9b7f4815-801a-4f60-89ee-671fa11d495d" providerId="AD" clId="Web-{0A5E6AFE-1317-BCAB-8208-F09E779E745D}" dt="2024-04-13T14:05:38.769" v="252" actId="14100"/>
        <pc:sldMkLst>
          <pc:docMk/>
          <pc:sldMk cId="4026742673" sldId="271"/>
        </pc:sldMkLst>
        <pc:spChg chg="mod">
          <ac:chgData name="Didier MULLER" userId="S::didier.muller@divlyc.ch::9b7f4815-801a-4f60-89ee-671fa11d495d" providerId="AD" clId="Web-{0A5E6AFE-1317-BCAB-8208-F09E779E745D}" dt="2024-04-13T14:05:38.769" v="252" actId="14100"/>
          <ac:spMkLst>
            <pc:docMk/>
            <pc:sldMk cId="4026742673" sldId="271"/>
            <ac:spMk id="3" creationId="{B47DEE6D-2D98-622C-BAF8-B9A894A1DFF9}"/>
          </ac:spMkLst>
        </pc:spChg>
      </pc:sldChg>
      <pc:sldChg chg="addSp delSp modSp new">
        <pc:chgData name="Didier MULLER" userId="S::didier.muller@divlyc.ch::9b7f4815-801a-4f60-89ee-671fa11d495d" providerId="AD" clId="Web-{0A5E6AFE-1317-BCAB-8208-F09E779E745D}" dt="2024-04-13T13:48:14.896" v="64" actId="1076"/>
        <pc:sldMkLst>
          <pc:docMk/>
          <pc:sldMk cId="2073309636" sldId="272"/>
        </pc:sldMkLst>
        <pc:spChg chg="mod">
          <ac:chgData name="Didier MULLER" userId="S::didier.muller@divlyc.ch::9b7f4815-801a-4f60-89ee-671fa11d495d" providerId="AD" clId="Web-{0A5E6AFE-1317-BCAB-8208-F09E779E745D}" dt="2024-04-13T13:38:27.966" v="51" actId="14100"/>
          <ac:spMkLst>
            <pc:docMk/>
            <pc:sldMk cId="2073309636" sldId="272"/>
            <ac:spMk id="2" creationId="{84319C0F-B7A7-2211-C56C-10EBCB804DF8}"/>
          </ac:spMkLst>
        </pc:spChg>
        <pc:spChg chg="del mod">
          <ac:chgData name="Didier MULLER" userId="S::didier.muller@divlyc.ch::9b7f4815-801a-4f60-89ee-671fa11d495d" providerId="AD" clId="Web-{0A5E6AFE-1317-BCAB-8208-F09E779E745D}" dt="2024-04-13T13:38:18.372" v="48"/>
          <ac:spMkLst>
            <pc:docMk/>
            <pc:sldMk cId="2073309636" sldId="272"/>
            <ac:spMk id="3" creationId="{9E3F03A1-6F09-B371-9AF3-0494195F3AF1}"/>
          </ac:spMkLst>
        </pc:spChg>
        <pc:spChg chg="add del mod">
          <ac:chgData name="Didier MULLER" userId="S::didier.muller@divlyc.ch::9b7f4815-801a-4f60-89ee-671fa11d495d" providerId="AD" clId="Web-{0A5E6AFE-1317-BCAB-8208-F09E779E745D}" dt="2024-04-13T13:48:06.099" v="63"/>
          <ac:spMkLst>
            <pc:docMk/>
            <pc:sldMk cId="2073309636" sldId="272"/>
            <ac:spMk id="7" creationId="{E62FF93B-4D7E-AD4B-C265-B48A5E917798}"/>
          </ac:spMkLst>
        </pc:spChg>
        <pc:picChg chg="add del mod ord">
          <ac:chgData name="Didier MULLER" userId="S::didier.muller@divlyc.ch::9b7f4815-801a-4f60-89ee-671fa11d495d" providerId="AD" clId="Web-{0A5E6AFE-1317-BCAB-8208-F09E779E745D}" dt="2024-04-13T13:47:59.708" v="62"/>
          <ac:picMkLst>
            <pc:docMk/>
            <pc:sldMk cId="2073309636" sldId="272"/>
            <ac:picMk id="4" creationId="{8365D2AA-7D3C-6E2B-2484-43815FCCF0AF}"/>
          </ac:picMkLst>
        </pc:picChg>
        <pc:picChg chg="add mod">
          <ac:chgData name="Didier MULLER" userId="S::didier.muller@divlyc.ch::9b7f4815-801a-4f60-89ee-671fa11d495d" providerId="AD" clId="Web-{0A5E6AFE-1317-BCAB-8208-F09E779E745D}" dt="2024-04-13T13:40:35.358" v="61" actId="1076"/>
          <ac:picMkLst>
            <pc:docMk/>
            <pc:sldMk cId="2073309636" sldId="272"/>
            <ac:picMk id="5" creationId="{9DA59714-3E9E-5AF1-5584-878691B083B1}"/>
          </ac:picMkLst>
        </pc:picChg>
        <pc:picChg chg="add mod ord">
          <ac:chgData name="Didier MULLER" userId="S::didier.muller@divlyc.ch::9b7f4815-801a-4f60-89ee-671fa11d495d" providerId="AD" clId="Web-{0A5E6AFE-1317-BCAB-8208-F09E779E745D}" dt="2024-04-13T13:48:14.896" v="64" actId="1076"/>
          <ac:picMkLst>
            <pc:docMk/>
            <pc:sldMk cId="2073309636" sldId="272"/>
            <ac:picMk id="8" creationId="{FA0CEAA9-F066-383A-B89F-66A3586D5F71}"/>
          </ac:picMkLst>
        </pc:picChg>
      </pc:sldChg>
      <pc:sldChg chg="addSp modSp add ord replId">
        <pc:chgData name="Didier MULLER" userId="S::didier.muller@divlyc.ch::9b7f4815-801a-4f60-89ee-671fa11d495d" providerId="AD" clId="Web-{0A5E6AFE-1317-BCAB-8208-F09E779E745D}" dt="2024-04-13T14:02:50.079" v="247" actId="1076"/>
        <pc:sldMkLst>
          <pc:docMk/>
          <pc:sldMk cId="1028382353" sldId="273"/>
        </pc:sldMkLst>
        <pc:spChg chg="mod">
          <ac:chgData name="Didier MULLER" userId="S::didier.muller@divlyc.ch::9b7f4815-801a-4f60-89ee-671fa11d495d" providerId="AD" clId="Web-{0A5E6AFE-1317-BCAB-8208-F09E779E745D}" dt="2024-04-13T13:52:44.524" v="99" actId="20577"/>
          <ac:spMkLst>
            <pc:docMk/>
            <pc:sldMk cId="1028382353" sldId="273"/>
            <ac:spMk id="3" creationId="{B47DEE6D-2D98-622C-BAF8-B9A894A1DFF9}"/>
          </ac:spMkLst>
        </pc:spChg>
        <pc:spChg chg="add mod">
          <ac:chgData name="Didier MULLER" userId="S::didier.muller@divlyc.ch::9b7f4815-801a-4f60-89ee-671fa11d495d" providerId="AD" clId="Web-{0A5E6AFE-1317-BCAB-8208-F09E779E745D}" dt="2024-04-13T14:02:50.079" v="247" actId="1076"/>
          <ac:spMkLst>
            <pc:docMk/>
            <pc:sldMk cId="1028382353" sldId="273"/>
            <ac:spMk id="4" creationId="{EC6AE34B-675D-6D04-27EE-1702EC46F589}"/>
          </ac:spMkLst>
        </pc:spChg>
      </pc:sldChg>
      <pc:sldChg chg="addSp modSp new">
        <pc:chgData name="Didier MULLER" userId="S::didier.muller@divlyc.ch::9b7f4815-801a-4f60-89ee-671fa11d495d" providerId="AD" clId="Web-{0A5E6AFE-1317-BCAB-8208-F09E779E745D}" dt="2024-04-13T14:10:07.257" v="293" actId="1076"/>
        <pc:sldMkLst>
          <pc:docMk/>
          <pc:sldMk cId="3277213234" sldId="274"/>
        </pc:sldMkLst>
        <pc:spChg chg="mod">
          <ac:chgData name="Didier MULLER" userId="S::didier.muller@divlyc.ch::9b7f4815-801a-4f60-89ee-671fa11d495d" providerId="AD" clId="Web-{0A5E6AFE-1317-BCAB-8208-F09E779E745D}" dt="2024-04-13T14:08:10.021" v="271" actId="20577"/>
          <ac:spMkLst>
            <pc:docMk/>
            <pc:sldMk cId="3277213234" sldId="274"/>
            <ac:spMk id="2" creationId="{E4A3A632-1ED8-87B3-7F45-FFE216925EAB}"/>
          </ac:spMkLst>
        </pc:spChg>
        <pc:spChg chg="mod">
          <ac:chgData name="Didier MULLER" userId="S::didier.muller@divlyc.ch::9b7f4815-801a-4f60-89ee-671fa11d495d" providerId="AD" clId="Web-{0A5E6AFE-1317-BCAB-8208-F09E779E745D}" dt="2024-04-13T14:09:49.179" v="292" actId="20577"/>
          <ac:spMkLst>
            <pc:docMk/>
            <pc:sldMk cId="3277213234" sldId="274"/>
            <ac:spMk id="3" creationId="{271483F6-07A6-865C-DC11-3BBC8A0A6C7E}"/>
          </ac:spMkLst>
        </pc:spChg>
        <pc:spChg chg="add mod">
          <ac:chgData name="Didier MULLER" userId="S::didier.muller@divlyc.ch::9b7f4815-801a-4f60-89ee-671fa11d495d" providerId="AD" clId="Web-{0A5E6AFE-1317-BCAB-8208-F09E779E745D}" dt="2024-04-13T14:10:07.257" v="293" actId="1076"/>
          <ac:spMkLst>
            <pc:docMk/>
            <pc:sldMk cId="3277213234" sldId="274"/>
            <ac:spMk id="4" creationId="{6F9428AA-943D-E641-DE90-65D80922C3CD}"/>
          </ac:spMkLst>
        </pc:spChg>
      </pc:sldChg>
      <pc:sldChg chg="addSp modSp new mod setBg">
        <pc:chgData name="Didier MULLER" userId="S::didier.muller@divlyc.ch::9b7f4815-801a-4f60-89ee-671fa11d495d" providerId="AD" clId="Web-{0A5E6AFE-1317-BCAB-8208-F09E779E745D}" dt="2024-04-13T14:17:44.748" v="369" actId="1076"/>
        <pc:sldMkLst>
          <pc:docMk/>
          <pc:sldMk cId="2727679428" sldId="275"/>
        </pc:sldMkLst>
        <pc:spChg chg="mod">
          <ac:chgData name="Didier MULLER" userId="S::didier.muller@divlyc.ch::9b7f4815-801a-4f60-89ee-671fa11d495d" providerId="AD" clId="Web-{0A5E6AFE-1317-BCAB-8208-F09E779E745D}" dt="2024-04-13T14:17:10.747" v="363" actId="14100"/>
          <ac:spMkLst>
            <pc:docMk/>
            <pc:sldMk cId="2727679428" sldId="275"/>
            <ac:spMk id="2" creationId="{00E83B5E-B5B1-C4A0-BD36-0192789078A5}"/>
          </ac:spMkLst>
        </pc:spChg>
        <pc:spChg chg="mod">
          <ac:chgData name="Didier MULLER" userId="S::didier.muller@divlyc.ch::9b7f4815-801a-4f60-89ee-671fa11d495d" providerId="AD" clId="Web-{0A5E6AFE-1317-BCAB-8208-F09E779E745D}" dt="2024-04-13T14:17:44.748" v="369" actId="1076"/>
          <ac:spMkLst>
            <pc:docMk/>
            <pc:sldMk cId="2727679428" sldId="275"/>
            <ac:spMk id="3" creationId="{BD43BA80-FD3A-6D4C-5A78-E1AB131836F6}"/>
          </ac:spMkLst>
        </pc:spChg>
        <pc:spChg chg="add">
          <ac:chgData name="Didier MULLER" userId="S::didier.muller@divlyc.ch::9b7f4815-801a-4f60-89ee-671fa11d495d" providerId="AD" clId="Web-{0A5E6AFE-1317-BCAB-8208-F09E779E745D}" dt="2024-04-13T14:16:35.684" v="359"/>
          <ac:spMkLst>
            <pc:docMk/>
            <pc:sldMk cId="2727679428" sldId="275"/>
            <ac:spMk id="17" creationId="{21ECAAB0-702B-4C08-B30F-0AFAC3479ADF}"/>
          </ac:spMkLst>
        </pc:spChg>
        <pc:grpChg chg="add">
          <ac:chgData name="Didier MULLER" userId="S::didier.muller@divlyc.ch::9b7f4815-801a-4f60-89ee-671fa11d495d" providerId="AD" clId="Web-{0A5E6AFE-1317-BCAB-8208-F09E779E745D}" dt="2024-04-13T14:16:35.684" v="359"/>
          <ac:grpSpMkLst>
            <pc:docMk/>
            <pc:sldMk cId="2727679428" sldId="275"/>
            <ac:grpSpMk id="9" creationId="{28A4A409-9242-444A-AC1F-809866828B50}"/>
          </ac:grpSpMkLst>
        </pc:grpChg>
        <pc:picChg chg="add mod">
          <ac:chgData name="Didier MULLER" userId="S::didier.muller@divlyc.ch::9b7f4815-801a-4f60-89ee-671fa11d495d" providerId="AD" clId="Web-{0A5E6AFE-1317-BCAB-8208-F09E779E745D}" dt="2024-04-13T14:16:35.684" v="359"/>
          <ac:picMkLst>
            <pc:docMk/>
            <pc:sldMk cId="2727679428" sldId="275"/>
            <ac:picMk id="4" creationId="{B8050D92-4DCC-8249-8BF0-A9AB824F470A}"/>
          </ac:picMkLst>
        </pc:picChg>
      </pc:sldChg>
    </pc:docChg>
  </pc:docChgLst>
  <pc:docChgLst>
    <pc:chgData name="Didier MULLER" userId="S::didier.muller@divlyc.ch::9b7f4815-801a-4f60-89ee-671fa11d495d" providerId="AD" clId="Web-{5C5426B7-5648-DFF2-0F17-7092F4BF91FB}"/>
    <pc:docChg chg="addSld modSld sldOrd">
      <pc:chgData name="Didier MULLER" userId="S::didier.muller@divlyc.ch::9b7f4815-801a-4f60-89ee-671fa11d495d" providerId="AD" clId="Web-{5C5426B7-5648-DFF2-0F17-7092F4BF91FB}" dt="2024-04-23T14:50:40.092" v="124" actId="1076"/>
      <pc:docMkLst>
        <pc:docMk/>
      </pc:docMkLst>
      <pc:sldChg chg="modSp ord">
        <pc:chgData name="Didier MULLER" userId="S::didier.muller@divlyc.ch::9b7f4815-801a-4f60-89ee-671fa11d495d" providerId="AD" clId="Web-{5C5426B7-5648-DFF2-0F17-7092F4BF91FB}" dt="2024-04-23T14:50:40.092" v="124" actId="1076"/>
        <pc:sldMkLst>
          <pc:docMk/>
          <pc:sldMk cId="3668176217" sldId="276"/>
        </pc:sldMkLst>
        <pc:spChg chg="mod">
          <ac:chgData name="Didier MULLER" userId="S::didier.muller@divlyc.ch::9b7f4815-801a-4f60-89ee-671fa11d495d" providerId="AD" clId="Web-{5C5426B7-5648-DFF2-0F17-7092F4BF91FB}" dt="2024-04-23T14:50:21.763" v="122" actId="20577"/>
          <ac:spMkLst>
            <pc:docMk/>
            <pc:sldMk cId="3668176217" sldId="276"/>
            <ac:spMk id="2" creationId="{DE30C2A8-F5EB-C90B-19F4-06AB3669BFF8}"/>
          </ac:spMkLst>
        </pc:spChg>
        <pc:spChg chg="mod">
          <ac:chgData name="Didier MULLER" userId="S::didier.muller@divlyc.ch::9b7f4815-801a-4f60-89ee-671fa11d495d" providerId="AD" clId="Web-{5C5426B7-5648-DFF2-0F17-7092F4BF91FB}" dt="2024-04-23T14:50:27.154" v="123" actId="1076"/>
          <ac:spMkLst>
            <pc:docMk/>
            <pc:sldMk cId="3668176217" sldId="276"/>
            <ac:spMk id="5" creationId="{C907D524-67C6-7A01-3B97-C47DBA2B0B8F}"/>
          </ac:spMkLst>
        </pc:spChg>
        <pc:graphicFrameChg chg="mod">
          <ac:chgData name="Didier MULLER" userId="S::didier.muller@divlyc.ch::9b7f4815-801a-4f60-89ee-671fa11d495d" providerId="AD" clId="Web-{5C5426B7-5648-DFF2-0F17-7092F4BF91FB}" dt="2024-04-23T14:50:40.092" v="124" actId="1076"/>
          <ac:graphicFrameMkLst>
            <pc:docMk/>
            <pc:sldMk cId="3668176217" sldId="276"/>
            <ac:graphicFrameMk id="4" creationId="{CC3F6B61-1D00-6366-88E3-6DC64C8FA5A3}"/>
          </ac:graphicFrameMkLst>
        </pc:graphicFrameChg>
      </pc:sldChg>
      <pc:sldChg chg="modSp">
        <pc:chgData name="Didier MULLER" userId="S::didier.muller@divlyc.ch::9b7f4815-801a-4f60-89ee-671fa11d495d" providerId="AD" clId="Web-{5C5426B7-5648-DFF2-0F17-7092F4BF91FB}" dt="2024-04-23T14:27:36.858" v="25" actId="20577"/>
        <pc:sldMkLst>
          <pc:docMk/>
          <pc:sldMk cId="490829073" sldId="277"/>
        </pc:sldMkLst>
        <pc:spChg chg="mod">
          <ac:chgData name="Didier MULLER" userId="S::didier.muller@divlyc.ch::9b7f4815-801a-4f60-89ee-671fa11d495d" providerId="AD" clId="Web-{5C5426B7-5648-DFF2-0F17-7092F4BF91FB}" dt="2024-04-23T14:27:36.858" v="25" actId="20577"/>
          <ac:spMkLst>
            <pc:docMk/>
            <pc:sldMk cId="490829073" sldId="277"/>
            <ac:spMk id="4" creationId="{D17717D8-D322-4497-5AF8-00E746B88508}"/>
          </ac:spMkLst>
        </pc:spChg>
      </pc:sldChg>
      <pc:sldChg chg="modSp">
        <pc:chgData name="Didier MULLER" userId="S::didier.muller@divlyc.ch::9b7f4815-801a-4f60-89ee-671fa11d495d" providerId="AD" clId="Web-{5C5426B7-5648-DFF2-0F17-7092F4BF91FB}" dt="2024-04-23T14:28:20.842" v="33" actId="1076"/>
        <pc:sldMkLst>
          <pc:docMk/>
          <pc:sldMk cId="4265230637" sldId="279"/>
        </pc:sldMkLst>
        <pc:spChg chg="mod">
          <ac:chgData name="Didier MULLER" userId="S::didier.muller@divlyc.ch::9b7f4815-801a-4f60-89ee-671fa11d495d" providerId="AD" clId="Web-{5C5426B7-5648-DFF2-0F17-7092F4BF91FB}" dt="2024-04-23T14:28:10.030" v="32" actId="20577"/>
          <ac:spMkLst>
            <pc:docMk/>
            <pc:sldMk cId="4265230637" sldId="279"/>
            <ac:spMk id="2" creationId="{428115A9-DFDB-1AA7-7868-5EB672BE2421}"/>
          </ac:spMkLst>
        </pc:spChg>
        <pc:spChg chg="mod">
          <ac:chgData name="Didier MULLER" userId="S::didier.muller@divlyc.ch::9b7f4815-801a-4f60-89ee-671fa11d495d" providerId="AD" clId="Web-{5C5426B7-5648-DFF2-0F17-7092F4BF91FB}" dt="2024-04-23T14:28:20.842" v="33" actId="1076"/>
          <ac:spMkLst>
            <pc:docMk/>
            <pc:sldMk cId="4265230637" sldId="279"/>
            <ac:spMk id="3" creationId="{A8C74694-9195-298C-5AE2-C8F9467AE876}"/>
          </ac:spMkLst>
        </pc:spChg>
      </pc:sldChg>
      <pc:sldChg chg="ord">
        <pc:chgData name="Didier MULLER" userId="S::didier.muller@divlyc.ch::9b7f4815-801a-4f60-89ee-671fa11d495d" providerId="AD" clId="Web-{5C5426B7-5648-DFF2-0F17-7092F4BF91FB}" dt="2024-04-23T14:49:18.139" v="109"/>
        <pc:sldMkLst>
          <pc:docMk/>
          <pc:sldMk cId="3646258535" sldId="280"/>
        </pc:sldMkLst>
      </pc:sldChg>
      <pc:sldChg chg="modSp">
        <pc:chgData name="Didier MULLER" userId="S::didier.muller@divlyc.ch::9b7f4815-801a-4f60-89ee-671fa11d495d" providerId="AD" clId="Web-{5C5426B7-5648-DFF2-0F17-7092F4BF91FB}" dt="2024-04-23T14:48:02.748" v="108" actId="20577"/>
        <pc:sldMkLst>
          <pc:docMk/>
          <pc:sldMk cId="1678596000" sldId="281"/>
        </pc:sldMkLst>
        <pc:spChg chg="mod">
          <ac:chgData name="Didier MULLER" userId="S::didier.muller@divlyc.ch::9b7f4815-801a-4f60-89ee-671fa11d495d" providerId="AD" clId="Web-{5C5426B7-5648-DFF2-0F17-7092F4BF91FB}" dt="2024-04-23T14:35:26.201" v="39" actId="1076"/>
          <ac:spMkLst>
            <pc:docMk/>
            <pc:sldMk cId="1678596000" sldId="281"/>
            <ac:spMk id="2" creationId="{E4A3A632-1ED8-87B3-7F45-FFE216925EAB}"/>
          </ac:spMkLst>
        </pc:spChg>
        <pc:spChg chg="mod">
          <ac:chgData name="Didier MULLER" userId="S::didier.muller@divlyc.ch::9b7f4815-801a-4f60-89ee-671fa11d495d" providerId="AD" clId="Web-{5C5426B7-5648-DFF2-0F17-7092F4BF91FB}" dt="2024-04-23T14:48:02.748" v="108" actId="20577"/>
          <ac:spMkLst>
            <pc:docMk/>
            <pc:sldMk cId="1678596000" sldId="281"/>
            <ac:spMk id="3" creationId="{271483F6-07A6-865C-DC11-3BBC8A0A6C7E}"/>
          </ac:spMkLst>
        </pc:spChg>
        <pc:spChg chg="mod">
          <ac:chgData name="Didier MULLER" userId="S::didier.muller@divlyc.ch::9b7f4815-801a-4f60-89ee-671fa11d495d" providerId="AD" clId="Web-{5C5426B7-5648-DFF2-0F17-7092F4BF91FB}" dt="2024-04-23T14:34:53.655" v="35" actId="1076"/>
          <ac:spMkLst>
            <pc:docMk/>
            <pc:sldMk cId="1678596000" sldId="281"/>
            <ac:spMk id="4" creationId="{6F9428AA-943D-E641-DE90-65D80922C3CD}"/>
          </ac:spMkLst>
        </pc:spChg>
      </pc:sldChg>
      <pc:sldChg chg="addSp delSp modSp add mod ord replId setBg">
        <pc:chgData name="Didier MULLER" userId="S::didier.muller@divlyc.ch::9b7f4815-801a-4f60-89ee-671fa11d495d" providerId="AD" clId="Web-{5C5426B7-5648-DFF2-0F17-7092F4BF91FB}" dt="2024-04-23T14:46:45.639" v="97" actId="14100"/>
        <pc:sldMkLst>
          <pc:docMk/>
          <pc:sldMk cId="1744767542" sldId="282"/>
        </pc:sldMkLst>
        <pc:spChg chg="mod">
          <ac:chgData name="Didier MULLER" userId="S::didier.muller@divlyc.ch::9b7f4815-801a-4f60-89ee-671fa11d495d" providerId="AD" clId="Web-{5C5426B7-5648-DFF2-0F17-7092F4BF91FB}" dt="2024-04-23T14:46:35.326" v="94" actId="1076"/>
          <ac:spMkLst>
            <pc:docMk/>
            <pc:sldMk cId="1744767542" sldId="282"/>
            <ac:spMk id="2" creationId="{84319C0F-B7A7-2211-C56C-10EBCB804DF8}"/>
          </ac:spMkLst>
        </pc:spChg>
        <pc:spChg chg="add del mod">
          <ac:chgData name="Didier MULLER" userId="S::didier.muller@divlyc.ch::9b7f4815-801a-4f60-89ee-671fa11d495d" providerId="AD" clId="Web-{5C5426B7-5648-DFF2-0F17-7092F4BF91FB}" dt="2024-04-23T14:39:41.967" v="46"/>
          <ac:spMkLst>
            <pc:docMk/>
            <pc:sldMk cId="1744767542" sldId="282"/>
            <ac:spMk id="6" creationId="{5BB27E63-AB20-DA78-5C2F-91BAF8910CD2}"/>
          </ac:spMkLst>
        </pc:spChg>
        <pc:spChg chg="add">
          <ac:chgData name="Didier MULLER" userId="S::didier.muller@divlyc.ch::9b7f4815-801a-4f60-89ee-671fa11d495d" providerId="AD" clId="Web-{5C5426B7-5648-DFF2-0F17-7092F4BF91FB}" dt="2024-04-23T14:41:58.326" v="53"/>
          <ac:spMkLst>
            <pc:docMk/>
            <pc:sldMk cId="1744767542" sldId="282"/>
            <ac:spMk id="16" creationId="{260615AE-7DBC-4FF7-9107-9FE957695B02}"/>
          </ac:spMkLst>
        </pc:spChg>
        <pc:spChg chg="add mod">
          <ac:chgData name="Didier MULLER" userId="S::didier.muller@divlyc.ch::9b7f4815-801a-4f60-89ee-671fa11d495d" providerId="AD" clId="Web-{5C5426B7-5648-DFF2-0F17-7092F4BF91FB}" dt="2024-04-23T14:46:45.639" v="97" actId="14100"/>
          <ac:spMkLst>
            <pc:docMk/>
            <pc:sldMk cId="1744767542" sldId="282"/>
            <ac:spMk id="18" creationId="{6B3278C6-C099-00A7-81D9-5704A1482C3D}"/>
          </ac:spMkLst>
        </pc:spChg>
        <pc:grpChg chg="add">
          <ac:chgData name="Didier MULLER" userId="S::didier.muller@divlyc.ch::9b7f4815-801a-4f60-89ee-671fa11d495d" providerId="AD" clId="Web-{5C5426B7-5648-DFF2-0F17-7092F4BF91FB}" dt="2024-04-23T14:41:58.326" v="53"/>
          <ac:grpSpMkLst>
            <pc:docMk/>
            <pc:sldMk cId="1744767542" sldId="282"/>
            <ac:grpSpMk id="7" creationId="{C616B3DC-C165-433D-9187-62DCC0E317D3}"/>
          </ac:grpSpMkLst>
        </pc:grpChg>
        <pc:picChg chg="add del mod">
          <ac:chgData name="Didier MULLER" userId="S::didier.muller@divlyc.ch::9b7f4815-801a-4f60-89ee-671fa11d495d" providerId="AD" clId="Web-{5C5426B7-5648-DFF2-0F17-7092F4BF91FB}" dt="2024-04-23T14:44:41.139" v="61"/>
          <ac:picMkLst>
            <pc:docMk/>
            <pc:sldMk cId="1744767542" sldId="282"/>
            <ac:picMk id="3" creationId="{E0D297E6-E665-5A7C-07E7-FE814A8ED0F3}"/>
          </ac:picMkLst>
        </pc:picChg>
        <pc:picChg chg="del">
          <ac:chgData name="Didier MULLER" userId="S::didier.muller@divlyc.ch::9b7f4815-801a-4f60-89ee-671fa11d495d" providerId="AD" clId="Web-{5C5426B7-5648-DFF2-0F17-7092F4BF91FB}" dt="2024-04-23T14:39:53.264" v="47"/>
          <ac:picMkLst>
            <pc:docMk/>
            <pc:sldMk cId="1744767542" sldId="282"/>
            <ac:picMk id="5" creationId="{9DA59714-3E9E-5AF1-5584-878691B083B1}"/>
          </ac:picMkLst>
        </pc:picChg>
        <pc:picChg chg="del">
          <ac:chgData name="Didier MULLER" userId="S::didier.muller@divlyc.ch::9b7f4815-801a-4f60-89ee-671fa11d495d" providerId="AD" clId="Web-{5C5426B7-5648-DFF2-0F17-7092F4BF91FB}" dt="2024-04-23T14:39:14.404" v="44"/>
          <ac:picMkLst>
            <pc:docMk/>
            <pc:sldMk cId="1744767542" sldId="282"/>
            <ac:picMk id="8" creationId="{FA0CEAA9-F066-383A-B89F-66A3586D5F71}"/>
          </ac:picMkLst>
        </pc:picChg>
        <pc:picChg chg="add del mod">
          <ac:chgData name="Didier MULLER" userId="S::didier.muller@divlyc.ch::9b7f4815-801a-4f60-89ee-671fa11d495d" providerId="AD" clId="Web-{5C5426B7-5648-DFF2-0F17-7092F4BF91FB}" dt="2024-04-23T14:43:34.686" v="60"/>
          <ac:picMkLst>
            <pc:docMk/>
            <pc:sldMk cId="1744767542" sldId="282"/>
            <ac:picMk id="15" creationId="{F536EC58-8E5E-0FD0-969B-4081BA94993F}"/>
          </ac:picMkLst>
        </pc:picChg>
        <pc:picChg chg="add mod">
          <ac:chgData name="Didier MULLER" userId="S::didier.muller@divlyc.ch::9b7f4815-801a-4f60-89ee-671fa11d495d" providerId="AD" clId="Web-{5C5426B7-5648-DFF2-0F17-7092F4BF91FB}" dt="2024-04-23T14:45:13.936" v="69" actId="1076"/>
          <ac:picMkLst>
            <pc:docMk/>
            <pc:sldMk cId="1744767542" sldId="282"/>
            <ac:picMk id="17" creationId="{CE68EAFE-BC6C-E4A5-4A66-E40D6F6EFAC8}"/>
          </ac:picMkLst>
        </pc:picChg>
      </pc:sldChg>
    </pc:docChg>
  </pc:docChgLst>
  <pc:docChgLst>
    <pc:chgData name="Didier MULLER" userId="S::didier.muller@divlyc.ch::9b7f4815-801a-4f60-89ee-671fa11d495d" providerId="AD" clId="Web-{3DF0C92A-52FD-9780-9F03-DD4B6B7C8197}"/>
    <pc:docChg chg="modSld">
      <pc:chgData name="Didier MULLER" userId="S::didier.muller@divlyc.ch::9b7f4815-801a-4f60-89ee-671fa11d495d" providerId="AD" clId="Web-{3DF0C92A-52FD-9780-9F03-DD4B6B7C8197}" dt="2024-05-20T07:04:45.375" v="122" actId="1076"/>
      <pc:docMkLst>
        <pc:docMk/>
      </pc:docMkLst>
      <pc:sldChg chg="addSp modSp addAnim">
        <pc:chgData name="Didier MULLER" userId="S::didier.muller@divlyc.ch::9b7f4815-801a-4f60-89ee-671fa11d495d" providerId="AD" clId="Web-{3DF0C92A-52FD-9780-9F03-DD4B6B7C8197}" dt="2024-05-20T07:04:00.827" v="101" actId="1076"/>
        <pc:sldMkLst>
          <pc:docMk/>
          <pc:sldMk cId="1762747097" sldId="294"/>
        </pc:sldMkLst>
        <pc:spChg chg="add mod">
          <ac:chgData name="Didier MULLER" userId="S::didier.muller@divlyc.ch::9b7f4815-801a-4f60-89ee-671fa11d495d" providerId="AD" clId="Web-{3DF0C92A-52FD-9780-9F03-DD4B6B7C8197}" dt="2024-05-20T07:04:00.827" v="101" actId="1076"/>
          <ac:spMkLst>
            <pc:docMk/>
            <pc:sldMk cId="1762747097" sldId="294"/>
            <ac:spMk id="3" creationId="{9CCD3C14-E809-DB3A-F36F-7F234FAFF7A1}"/>
          </ac:spMkLst>
        </pc:spChg>
        <pc:graphicFrameChg chg="modGraphic">
          <ac:chgData name="Didier MULLER" userId="S::didier.muller@divlyc.ch::9b7f4815-801a-4f60-89ee-671fa11d495d" providerId="AD" clId="Web-{3DF0C92A-52FD-9780-9F03-DD4B6B7C8197}" dt="2024-05-20T06:56:55.646" v="0"/>
          <ac:graphicFrameMkLst>
            <pc:docMk/>
            <pc:sldMk cId="1762747097" sldId="294"/>
            <ac:graphicFrameMk id="4" creationId="{2A937CD2-2DDD-F75E-3496-95783FA836C3}"/>
          </ac:graphicFrameMkLst>
        </pc:graphicFrameChg>
      </pc:sldChg>
      <pc:sldChg chg="modSp addAnim delAnim">
        <pc:chgData name="Didier MULLER" userId="S::didier.muller@divlyc.ch::9b7f4815-801a-4f60-89ee-671fa11d495d" providerId="AD" clId="Web-{3DF0C92A-52FD-9780-9F03-DD4B6B7C8197}" dt="2024-05-20T07:04:45.375" v="122" actId="1076"/>
        <pc:sldMkLst>
          <pc:docMk/>
          <pc:sldMk cId="1929097937" sldId="295"/>
        </pc:sldMkLst>
        <pc:spChg chg="mod">
          <ac:chgData name="Didier MULLER" userId="S::didier.muller@divlyc.ch::9b7f4815-801a-4f60-89ee-671fa11d495d" providerId="AD" clId="Web-{3DF0C92A-52FD-9780-9F03-DD4B6B7C8197}" dt="2024-05-20T07:02:22.028" v="99" actId="1076"/>
          <ac:spMkLst>
            <pc:docMk/>
            <pc:sldMk cId="1929097937" sldId="295"/>
            <ac:spMk id="2" creationId="{16F17470-F091-F75E-F49E-3A453108B7B4}"/>
          </ac:spMkLst>
        </pc:spChg>
        <pc:spChg chg="mod">
          <ac:chgData name="Didier MULLER" userId="S::didier.muller@divlyc.ch::9b7f4815-801a-4f60-89ee-671fa11d495d" providerId="AD" clId="Web-{3DF0C92A-52FD-9780-9F03-DD4B6B7C8197}" dt="2024-05-20T07:04:45.375" v="122" actId="1076"/>
          <ac:spMkLst>
            <pc:docMk/>
            <pc:sldMk cId="1929097937" sldId="295"/>
            <ac:spMk id="3" creationId="{9897C1FB-E50E-E581-8D53-8E53CCB8A530}"/>
          </ac:spMkLst>
        </pc:spChg>
      </pc:sldChg>
    </pc:docChg>
  </pc:docChgLst>
  <pc:docChgLst>
    <pc:chgData name="Didier MULLER" userId="S::didier.muller@divlyc.ch::9b7f4815-801a-4f60-89ee-671fa11d495d" providerId="AD" clId="Web-{103B1DD3-B5B7-7FE7-8C6E-43480896DFBC}"/>
    <pc:docChg chg="modSld">
      <pc:chgData name="Didier MULLER" userId="S::didier.muller@divlyc.ch::9b7f4815-801a-4f60-89ee-671fa11d495d" providerId="AD" clId="Web-{103B1DD3-B5B7-7FE7-8C6E-43480896DFBC}" dt="2024-05-14T08:06:52.279" v="123" actId="1076"/>
      <pc:docMkLst>
        <pc:docMk/>
      </pc:docMkLst>
      <pc:sldChg chg="addSp delSp modSp">
        <pc:chgData name="Didier MULLER" userId="S::didier.muller@divlyc.ch::9b7f4815-801a-4f60-89ee-671fa11d495d" providerId="AD" clId="Web-{103B1DD3-B5B7-7FE7-8C6E-43480896DFBC}" dt="2024-05-14T08:06:52.279" v="123" actId="1076"/>
        <pc:sldMkLst>
          <pc:docMk/>
          <pc:sldMk cId="2960996897" sldId="293"/>
        </pc:sldMkLst>
        <pc:spChg chg="mod">
          <ac:chgData name="Didier MULLER" userId="S::didier.muller@divlyc.ch::9b7f4815-801a-4f60-89ee-671fa11d495d" providerId="AD" clId="Web-{103B1DD3-B5B7-7FE7-8C6E-43480896DFBC}" dt="2024-05-14T08:03:40.811" v="78" actId="1076"/>
          <ac:spMkLst>
            <pc:docMk/>
            <pc:sldMk cId="2960996897" sldId="293"/>
            <ac:spMk id="5" creationId="{C907D524-67C6-7A01-3B97-C47DBA2B0B8F}"/>
          </ac:spMkLst>
        </pc:spChg>
        <pc:spChg chg="add mod">
          <ac:chgData name="Didier MULLER" userId="S::didier.muller@divlyc.ch::9b7f4815-801a-4f60-89ee-671fa11d495d" providerId="AD" clId="Web-{103B1DD3-B5B7-7FE7-8C6E-43480896DFBC}" dt="2024-05-14T08:05:59.592" v="115" actId="14100"/>
          <ac:spMkLst>
            <pc:docMk/>
            <pc:sldMk cId="2960996897" sldId="293"/>
            <ac:spMk id="8" creationId="{7C98446D-3698-6339-BA80-E2D343AE1F94}"/>
          </ac:spMkLst>
        </pc:spChg>
        <pc:spChg chg="add del mod">
          <ac:chgData name="Didier MULLER" userId="S::didier.muller@divlyc.ch::9b7f4815-801a-4f60-89ee-671fa11d495d" providerId="AD" clId="Web-{103B1DD3-B5B7-7FE7-8C6E-43480896DFBC}" dt="2024-05-14T07:59:00.407" v="29"/>
          <ac:spMkLst>
            <pc:docMk/>
            <pc:sldMk cId="2960996897" sldId="293"/>
            <ac:spMk id="9" creationId="{F8F6389A-EF73-B141-D703-58A6AF07EECC}"/>
          </ac:spMkLst>
        </pc:spChg>
        <pc:spChg chg="add mod">
          <ac:chgData name="Didier MULLER" userId="S::didier.muller@divlyc.ch::9b7f4815-801a-4f60-89ee-671fa11d495d" providerId="AD" clId="Web-{103B1DD3-B5B7-7FE7-8C6E-43480896DFBC}" dt="2024-05-14T08:06:37.389" v="122" actId="14100"/>
          <ac:spMkLst>
            <pc:docMk/>
            <pc:sldMk cId="2960996897" sldId="293"/>
            <ac:spMk id="10" creationId="{AB3EF1A1-9318-0F76-9E23-C54FCFDAFD17}"/>
          </ac:spMkLst>
        </pc:spChg>
        <pc:spChg chg="add mod">
          <ac:chgData name="Didier MULLER" userId="S::didier.muller@divlyc.ch::9b7f4815-801a-4f60-89ee-671fa11d495d" providerId="AD" clId="Web-{103B1DD3-B5B7-7FE7-8C6E-43480896DFBC}" dt="2024-05-14T08:06:24.826" v="121" actId="20577"/>
          <ac:spMkLst>
            <pc:docMk/>
            <pc:sldMk cId="2960996897" sldId="293"/>
            <ac:spMk id="12" creationId="{D35200D3-6FF1-F49F-887A-ACFA5D937B25}"/>
          </ac:spMkLst>
        </pc:spChg>
        <pc:spChg chg="add mod">
          <ac:chgData name="Didier MULLER" userId="S::didier.muller@divlyc.ch::9b7f4815-801a-4f60-89ee-671fa11d495d" providerId="AD" clId="Web-{103B1DD3-B5B7-7FE7-8C6E-43480896DFBC}" dt="2024-05-14T08:06:52.279" v="123" actId="1076"/>
          <ac:spMkLst>
            <pc:docMk/>
            <pc:sldMk cId="2960996897" sldId="293"/>
            <ac:spMk id="13" creationId="{740F47B8-D97B-FFF2-376A-1BF029CB0C1F}"/>
          </ac:spMkLst>
        </pc:spChg>
        <pc:graphicFrameChg chg="add mod modGraphic">
          <ac:chgData name="Didier MULLER" userId="S::didier.muller@divlyc.ch::9b7f4815-801a-4f60-89ee-671fa11d495d" providerId="AD" clId="Web-{103B1DD3-B5B7-7FE7-8C6E-43480896DFBC}" dt="2024-05-14T08:04:02.499" v="84" actId="1076"/>
          <ac:graphicFrameMkLst>
            <pc:docMk/>
            <pc:sldMk cId="2960996897" sldId="293"/>
            <ac:graphicFrameMk id="4" creationId="{DE82243E-4BC5-6CC3-E079-FF30F796674B}"/>
          </ac:graphicFrameMkLst>
        </pc:graphicFrameChg>
        <pc:graphicFrameChg chg="add mod modGraphic">
          <ac:chgData name="Didier MULLER" userId="S::didier.muller@divlyc.ch::9b7f4815-801a-4f60-89ee-671fa11d495d" providerId="AD" clId="Web-{103B1DD3-B5B7-7FE7-8C6E-43480896DFBC}" dt="2024-05-14T08:04:05.952" v="85" actId="1076"/>
          <ac:graphicFrameMkLst>
            <pc:docMk/>
            <pc:sldMk cId="2960996897" sldId="293"/>
            <ac:graphicFrameMk id="7" creationId="{325F9029-217B-E012-86CD-4B5CB3E4F583}"/>
          </ac:graphicFrameMkLst>
        </pc:graphicFrameChg>
        <pc:graphicFrameChg chg="mod modGraphic">
          <ac:chgData name="Didier MULLER" userId="S::didier.muller@divlyc.ch::9b7f4815-801a-4f60-89ee-671fa11d495d" providerId="AD" clId="Web-{103B1DD3-B5B7-7FE7-8C6E-43480896DFBC}" dt="2024-05-14T08:03:58.358" v="83" actId="1076"/>
          <ac:graphicFrameMkLst>
            <pc:docMk/>
            <pc:sldMk cId="2960996897" sldId="293"/>
            <ac:graphicFrameMk id="11" creationId="{9AD03AA6-D423-32CE-D2D0-CE1AD85B2F37}"/>
          </ac:graphicFrameMkLst>
        </pc:graphicFrameChg>
      </pc:sldChg>
    </pc:docChg>
  </pc:docChgLst>
  <pc:docChgLst>
    <pc:chgData name="Didier MULLER" userId="S::didier.muller@divlyc.ch::9b7f4815-801a-4f60-89ee-671fa11d495d" providerId="AD" clId="Web-{0BDE96F4-08DE-E3DA-E356-9C571A35E033}"/>
    <pc:docChg chg="modSld">
      <pc:chgData name="Didier MULLER" userId="S::didier.muller@divlyc.ch::9b7f4815-801a-4f60-89ee-671fa11d495d" providerId="AD" clId="Web-{0BDE96F4-08DE-E3DA-E356-9C571A35E033}" dt="2024-04-14T08:15:01.253" v="40" actId="1076"/>
      <pc:docMkLst>
        <pc:docMk/>
      </pc:docMkLst>
      <pc:sldChg chg="addSp modSp">
        <pc:chgData name="Didier MULLER" userId="S::didier.muller@divlyc.ch::9b7f4815-801a-4f60-89ee-671fa11d495d" providerId="AD" clId="Web-{0BDE96F4-08DE-E3DA-E356-9C571A35E033}" dt="2024-04-14T08:03:02.615" v="33" actId="1076"/>
        <pc:sldMkLst>
          <pc:docMk/>
          <pc:sldMk cId="2311318468" sldId="266"/>
        </pc:sldMkLst>
        <pc:spChg chg="mod">
          <ac:chgData name="Didier MULLER" userId="S::didier.muller@divlyc.ch::9b7f4815-801a-4f60-89ee-671fa11d495d" providerId="AD" clId="Web-{0BDE96F4-08DE-E3DA-E356-9C571A35E033}" dt="2024-04-14T08:02:58.521" v="32" actId="1076"/>
          <ac:spMkLst>
            <pc:docMk/>
            <pc:sldMk cId="2311318468" sldId="266"/>
            <ac:spMk id="2" creationId="{43F1F6DD-6BC7-4366-09E9-D2C9B0DA4D30}"/>
          </ac:spMkLst>
        </pc:spChg>
        <pc:spChg chg="add mod">
          <ac:chgData name="Didier MULLER" userId="S::didier.muller@divlyc.ch::9b7f4815-801a-4f60-89ee-671fa11d495d" providerId="AD" clId="Web-{0BDE96F4-08DE-E3DA-E356-9C571A35E033}" dt="2024-04-14T08:03:02.615" v="33" actId="1076"/>
          <ac:spMkLst>
            <pc:docMk/>
            <pc:sldMk cId="2311318468" sldId="266"/>
            <ac:spMk id="3" creationId="{37BC65CF-0CE9-2BFD-F836-EB89B90A6D7B}"/>
          </ac:spMkLst>
        </pc:spChg>
      </pc:sldChg>
      <pc:sldChg chg="addSp modSp">
        <pc:chgData name="Didier MULLER" userId="S::didier.muller@divlyc.ch::9b7f4815-801a-4f60-89ee-671fa11d495d" providerId="AD" clId="Web-{0BDE96F4-08DE-E3DA-E356-9C571A35E033}" dt="2024-04-14T08:02:43.818" v="31" actId="1076"/>
        <pc:sldMkLst>
          <pc:docMk/>
          <pc:sldMk cId="2629087170" sldId="269"/>
        </pc:sldMkLst>
        <pc:spChg chg="mod">
          <ac:chgData name="Didier MULLER" userId="S::didier.muller@divlyc.ch::9b7f4815-801a-4f60-89ee-671fa11d495d" providerId="AD" clId="Web-{0BDE96F4-08DE-E3DA-E356-9C571A35E033}" dt="2024-04-14T08:02:40.271" v="30" actId="1076"/>
          <ac:spMkLst>
            <pc:docMk/>
            <pc:sldMk cId="2629087170" sldId="269"/>
            <ac:spMk id="2" creationId="{43F1F6DD-6BC7-4366-09E9-D2C9B0DA4D30}"/>
          </ac:spMkLst>
        </pc:spChg>
        <pc:spChg chg="add mod">
          <ac:chgData name="Didier MULLER" userId="S::didier.muller@divlyc.ch::9b7f4815-801a-4f60-89ee-671fa11d495d" providerId="AD" clId="Web-{0BDE96F4-08DE-E3DA-E356-9C571A35E033}" dt="2024-04-14T08:02:43.818" v="31" actId="1076"/>
          <ac:spMkLst>
            <pc:docMk/>
            <pc:sldMk cId="2629087170" sldId="269"/>
            <ac:spMk id="3" creationId="{4B8DE188-DCFA-63AC-4043-DC524D507808}"/>
          </ac:spMkLst>
        </pc:spChg>
      </pc:sldChg>
      <pc:sldChg chg="addSp delSp modSp">
        <pc:chgData name="Didier MULLER" userId="S::didier.muller@divlyc.ch::9b7f4815-801a-4f60-89ee-671fa11d495d" providerId="AD" clId="Web-{0BDE96F4-08DE-E3DA-E356-9C571A35E033}" dt="2024-04-14T08:15:01.253" v="40" actId="1076"/>
        <pc:sldMkLst>
          <pc:docMk/>
          <pc:sldMk cId="2727679428" sldId="275"/>
        </pc:sldMkLst>
        <pc:spChg chg="mod">
          <ac:chgData name="Didier MULLER" userId="S::didier.muller@divlyc.ch::9b7f4815-801a-4f60-89ee-671fa11d495d" providerId="AD" clId="Web-{0BDE96F4-08DE-E3DA-E356-9C571A35E033}" dt="2024-04-14T08:15:01.253" v="40" actId="1076"/>
          <ac:spMkLst>
            <pc:docMk/>
            <pc:sldMk cId="2727679428" sldId="275"/>
            <ac:spMk id="2" creationId="{00E83B5E-B5B1-C4A0-BD36-0192789078A5}"/>
          </ac:spMkLst>
        </pc:spChg>
        <pc:picChg chg="del">
          <ac:chgData name="Didier MULLER" userId="S::didier.muller@divlyc.ch::9b7f4815-801a-4f60-89ee-671fa11d495d" providerId="AD" clId="Web-{0BDE96F4-08DE-E3DA-E356-9C571A35E033}" dt="2024-04-14T08:14:10.142" v="34"/>
          <ac:picMkLst>
            <pc:docMk/>
            <pc:sldMk cId="2727679428" sldId="275"/>
            <ac:picMk id="4" creationId="{B8050D92-4DCC-8249-8BF0-A9AB824F470A}"/>
          </ac:picMkLst>
        </pc:picChg>
        <pc:picChg chg="add mod">
          <ac:chgData name="Didier MULLER" userId="S::didier.muller@divlyc.ch::9b7f4815-801a-4f60-89ee-671fa11d495d" providerId="AD" clId="Web-{0BDE96F4-08DE-E3DA-E356-9C571A35E033}" dt="2024-04-14T08:14:38.409" v="38" actId="1076"/>
          <ac:picMkLst>
            <pc:docMk/>
            <pc:sldMk cId="2727679428" sldId="275"/>
            <ac:picMk id="5" creationId="{89F399FE-EEB5-2DDE-BE36-255B425D413C}"/>
          </ac:picMkLst>
        </pc:picChg>
      </pc:sldChg>
    </pc:docChg>
  </pc:docChgLst>
  <pc:docChgLst>
    <pc:chgData name="Didier MULLER" userId="S::didier.muller@divlyc.ch::9b7f4815-801a-4f60-89ee-671fa11d495d" providerId="AD" clId="Web-{943DB98C-790E-92C2-98FC-24925A59C279}"/>
    <pc:docChg chg="addSld modSld sldOrd">
      <pc:chgData name="Didier MULLER" userId="S::didier.muller@divlyc.ch::9b7f4815-801a-4f60-89ee-671fa11d495d" providerId="AD" clId="Web-{943DB98C-790E-92C2-98FC-24925A59C279}" dt="2024-04-13T08:56:07.149" v="519" actId="20577"/>
      <pc:docMkLst>
        <pc:docMk/>
      </pc:docMkLst>
      <pc:sldChg chg="addSp delSp modSp mod setBg">
        <pc:chgData name="Didier MULLER" userId="S::didier.muller@divlyc.ch::9b7f4815-801a-4f60-89ee-671fa11d495d" providerId="AD" clId="Web-{943DB98C-790E-92C2-98FC-24925A59C279}" dt="2024-04-13T08:08:03.272" v="379" actId="14100"/>
        <pc:sldMkLst>
          <pc:docMk/>
          <pc:sldMk cId="3384533189" sldId="258"/>
        </pc:sldMkLst>
        <pc:spChg chg="del mod">
          <ac:chgData name="Didier MULLER" userId="S::didier.muller@divlyc.ch::9b7f4815-801a-4f60-89ee-671fa11d495d" providerId="AD" clId="Web-{943DB98C-790E-92C2-98FC-24925A59C279}" dt="2024-04-13T07:45:45.166" v="219"/>
          <ac:spMkLst>
            <pc:docMk/>
            <pc:sldMk cId="3384533189" sldId="258"/>
            <ac:spMk id="2" creationId="{1B410C89-8CD5-27ED-AE44-DA1067C6E1D9}"/>
          </ac:spMkLst>
        </pc:spChg>
        <pc:spChg chg="mod">
          <ac:chgData name="Didier MULLER" userId="S::didier.muller@divlyc.ch::9b7f4815-801a-4f60-89ee-671fa11d495d" providerId="AD" clId="Web-{943DB98C-790E-92C2-98FC-24925A59C279}" dt="2024-04-13T08:05:15.941" v="370" actId="1076"/>
          <ac:spMkLst>
            <pc:docMk/>
            <pc:sldMk cId="3384533189" sldId="258"/>
            <ac:spMk id="3" creationId="{DDC0BE03-6BDE-7DCB-60C7-B1680BCF643A}"/>
          </ac:spMkLst>
        </pc:spChg>
        <pc:spChg chg="add del mod">
          <ac:chgData name="Didier MULLER" userId="S::didier.muller@divlyc.ch::9b7f4815-801a-4f60-89ee-671fa11d495d" providerId="AD" clId="Web-{943DB98C-790E-92C2-98FC-24925A59C279}" dt="2024-04-13T07:45:50.619" v="220"/>
          <ac:spMkLst>
            <pc:docMk/>
            <pc:sldMk cId="3384533189" sldId="258"/>
            <ac:spMk id="6" creationId="{9EA42C15-FDB1-4050-BF1F-01F689294392}"/>
          </ac:spMkLst>
        </pc:spChg>
        <pc:spChg chg="add">
          <ac:chgData name="Didier MULLER" userId="S::didier.muller@divlyc.ch::9b7f4815-801a-4f60-89ee-671fa11d495d" providerId="AD" clId="Web-{943DB98C-790E-92C2-98FC-24925A59C279}" dt="2024-04-13T07:41:19.488" v="178"/>
          <ac:spMkLst>
            <pc:docMk/>
            <pc:sldMk cId="3384533189" sldId="258"/>
            <ac:spMk id="9" creationId="{85428F22-76B3-4107-AADE-3F9EC95FD325}"/>
          </ac:spMkLst>
        </pc:spChg>
        <pc:grpChg chg="add">
          <ac:chgData name="Didier MULLER" userId="S::didier.muller@divlyc.ch::9b7f4815-801a-4f60-89ee-671fa11d495d" providerId="AD" clId="Web-{943DB98C-790E-92C2-98FC-24925A59C279}" dt="2024-04-13T07:41:19.488" v="178"/>
          <ac:grpSpMkLst>
            <pc:docMk/>
            <pc:sldMk cId="3384533189" sldId="258"/>
            <ac:grpSpMk id="11" creationId="{5346FBCF-5353-4172-96F5-4B7EB07777C4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7:41:19.488" v="178"/>
          <ac:grpSpMkLst>
            <pc:docMk/>
            <pc:sldMk cId="3384533189" sldId="258"/>
            <ac:grpSpMk id="15" creationId="{78326E10-C8CB-487F-A110-F861268DE619}"/>
          </ac:grpSpMkLst>
        </pc:grpChg>
        <pc:picChg chg="add mod">
          <ac:chgData name="Didier MULLER" userId="S::didier.muller@divlyc.ch::9b7f4815-801a-4f60-89ee-671fa11d495d" providerId="AD" clId="Web-{943DB98C-790E-92C2-98FC-24925A59C279}" dt="2024-04-13T08:08:03.272" v="379" actId="14100"/>
          <ac:picMkLst>
            <pc:docMk/>
            <pc:sldMk cId="3384533189" sldId="258"/>
            <ac:picMk id="5" creationId="{4BAB48CE-A13C-5625-0356-0748035DE369}"/>
          </ac:picMkLst>
        </pc:picChg>
      </pc:sldChg>
      <pc:sldChg chg="addSp delSp modSp mod setBg">
        <pc:chgData name="Didier MULLER" userId="S::didier.muller@divlyc.ch::9b7f4815-801a-4f60-89ee-671fa11d495d" providerId="AD" clId="Web-{943DB98C-790E-92C2-98FC-24925A59C279}" dt="2024-04-13T07:44:37.664" v="207" actId="14100"/>
        <pc:sldMkLst>
          <pc:docMk/>
          <pc:sldMk cId="841996147" sldId="259"/>
        </pc:sldMkLst>
        <pc:spChg chg="mod">
          <ac:chgData name="Didier MULLER" userId="S::didier.muller@divlyc.ch::9b7f4815-801a-4f60-89ee-671fa11d495d" providerId="AD" clId="Web-{943DB98C-790E-92C2-98FC-24925A59C279}" dt="2024-04-13T07:44:37.664" v="207" actId="14100"/>
          <ac:spMkLst>
            <pc:docMk/>
            <pc:sldMk cId="841996147" sldId="259"/>
            <ac:spMk id="2" creationId="{D8C2A780-C6FE-43B3-07E0-C1B04067A13A}"/>
          </ac:spMkLst>
        </pc:spChg>
        <pc:spChg chg="mod">
          <ac:chgData name="Didier MULLER" userId="S::didier.muller@divlyc.ch::9b7f4815-801a-4f60-89ee-671fa11d495d" providerId="AD" clId="Web-{943DB98C-790E-92C2-98FC-24925A59C279}" dt="2024-04-13T07:44:28.274" v="205" actId="1076"/>
          <ac:spMkLst>
            <pc:docMk/>
            <pc:sldMk cId="841996147" sldId="259"/>
            <ac:spMk id="3" creationId="{321F4904-980C-FF97-971D-9285883E7932}"/>
          </ac:spMkLst>
        </pc:spChg>
        <pc:spChg chg="add">
          <ac:chgData name="Didier MULLER" userId="S::didier.muller@divlyc.ch::9b7f4815-801a-4f60-89ee-671fa11d495d" providerId="AD" clId="Web-{943DB98C-790E-92C2-98FC-24925A59C279}" dt="2024-04-13T07:41:52.880" v="179"/>
          <ac:spMkLst>
            <pc:docMk/>
            <pc:sldMk cId="841996147" sldId="259"/>
            <ac:spMk id="9" creationId="{85428F22-76B3-4107-AADE-3F9EC95FD325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7:40:10.768" v="176"/>
          <ac:spMkLst>
            <pc:docMk/>
            <pc:sldMk cId="841996147" sldId="259"/>
            <ac:spMk id="18" creationId="{21ECAAB0-702B-4C08-B30F-0AFAC3479ADF}"/>
          </ac:spMkLst>
        </pc:spChg>
        <pc:grpChg chg="add del">
          <ac:chgData name="Didier MULLER" userId="S::didier.muller@divlyc.ch::9b7f4815-801a-4f60-89ee-671fa11d495d" providerId="AD" clId="Web-{943DB98C-790E-92C2-98FC-24925A59C279}" dt="2024-04-13T07:40:10.768" v="176"/>
          <ac:grpSpMkLst>
            <pc:docMk/>
            <pc:sldMk cId="841996147" sldId="259"/>
            <ac:grpSpMk id="10" creationId="{28A4A409-9242-444A-AC1F-809866828B50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7:41:52.880" v="179"/>
          <ac:grpSpMkLst>
            <pc:docMk/>
            <pc:sldMk cId="841996147" sldId="259"/>
            <ac:grpSpMk id="11" creationId="{5346FBCF-5353-4172-96F5-4B7EB07777C4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7:41:52.880" v="179"/>
          <ac:grpSpMkLst>
            <pc:docMk/>
            <pc:sldMk cId="841996147" sldId="259"/>
            <ac:grpSpMk id="15" creationId="{78326E10-C8CB-487F-A110-F861268DE619}"/>
          </ac:grpSpMkLst>
        </pc:grpChg>
        <pc:picChg chg="add del">
          <ac:chgData name="Didier MULLER" userId="S::didier.muller@divlyc.ch::9b7f4815-801a-4f60-89ee-671fa11d495d" providerId="AD" clId="Web-{943DB98C-790E-92C2-98FC-24925A59C279}" dt="2024-04-13T07:42:02.130" v="182"/>
          <ac:picMkLst>
            <pc:docMk/>
            <pc:sldMk cId="841996147" sldId="259"/>
            <ac:picMk id="5" creationId="{9EF00401-FF10-9C7C-E438-0B0E94581521}"/>
          </ac:picMkLst>
        </pc:picChg>
        <pc:picChg chg="add del">
          <ac:chgData name="Didier MULLER" userId="S::didier.muller@divlyc.ch::9b7f4815-801a-4f60-89ee-671fa11d495d" providerId="AD" clId="Web-{943DB98C-790E-92C2-98FC-24925A59C279}" dt="2024-04-13T07:40:10.768" v="176"/>
          <ac:picMkLst>
            <pc:docMk/>
            <pc:sldMk cId="841996147" sldId="259"/>
            <ac:picMk id="7" creationId="{16756004-2C10-05C1-6815-AE7E82DF5E82}"/>
          </ac:picMkLst>
        </pc:picChg>
        <pc:picChg chg="add mod">
          <ac:chgData name="Didier MULLER" userId="S::didier.muller@divlyc.ch::9b7f4815-801a-4f60-89ee-671fa11d495d" providerId="AD" clId="Web-{943DB98C-790E-92C2-98FC-24925A59C279}" dt="2024-04-13T07:42:09.333" v="184" actId="14100"/>
          <ac:picMkLst>
            <pc:docMk/>
            <pc:sldMk cId="841996147" sldId="259"/>
            <ac:picMk id="8" creationId="{31BFE265-33FC-991F-455F-511B5BC21B4F}"/>
          </ac:picMkLst>
        </pc:picChg>
      </pc:sldChg>
      <pc:sldChg chg="addSp delSp modSp mod setBg">
        <pc:chgData name="Didier MULLER" userId="S::didier.muller@divlyc.ch::9b7f4815-801a-4f60-89ee-671fa11d495d" providerId="AD" clId="Web-{943DB98C-790E-92C2-98FC-24925A59C279}" dt="2024-04-13T07:45:35.994" v="218" actId="14100"/>
        <pc:sldMkLst>
          <pc:docMk/>
          <pc:sldMk cId="3184403756" sldId="260"/>
        </pc:sldMkLst>
        <pc:spChg chg="del mod">
          <ac:chgData name="Didier MULLER" userId="S::didier.muller@divlyc.ch::9b7f4815-801a-4f60-89ee-671fa11d495d" providerId="AD" clId="Web-{943DB98C-790E-92C2-98FC-24925A59C279}" dt="2024-04-13T07:45:12.212" v="213"/>
          <ac:spMkLst>
            <pc:docMk/>
            <pc:sldMk cId="3184403756" sldId="260"/>
            <ac:spMk id="2" creationId="{D8C2A780-C6FE-43B3-07E0-C1B04067A13A}"/>
          </ac:spMkLst>
        </pc:spChg>
        <pc:spChg chg="mod">
          <ac:chgData name="Didier MULLER" userId="S::didier.muller@divlyc.ch::9b7f4815-801a-4f60-89ee-671fa11d495d" providerId="AD" clId="Web-{943DB98C-790E-92C2-98FC-24925A59C279}" dt="2024-04-13T07:45:35.994" v="218" actId="14100"/>
          <ac:spMkLst>
            <pc:docMk/>
            <pc:sldMk cId="3184403756" sldId="260"/>
            <ac:spMk id="3" creationId="{321F4904-980C-FF97-971D-9285883E7932}"/>
          </ac:spMkLst>
        </pc:spChg>
        <pc:spChg chg="add del mod">
          <ac:chgData name="Didier MULLER" userId="S::didier.muller@divlyc.ch::9b7f4815-801a-4f60-89ee-671fa11d495d" providerId="AD" clId="Web-{943DB98C-790E-92C2-98FC-24925A59C279}" dt="2024-04-13T07:45:17.290" v="214"/>
          <ac:spMkLst>
            <pc:docMk/>
            <pc:sldMk cId="3184403756" sldId="260"/>
            <ac:spMk id="8" creationId="{F9BDA221-CA50-4C05-64A8-DD865ED11847}"/>
          </ac:spMkLst>
        </pc:spChg>
        <pc:spChg chg="add">
          <ac:chgData name="Didier MULLER" userId="S::didier.muller@divlyc.ch::9b7f4815-801a-4f60-89ee-671fa11d495d" providerId="AD" clId="Web-{943DB98C-790E-92C2-98FC-24925A59C279}" dt="2024-04-13T07:42:13.818" v="185"/>
          <ac:spMkLst>
            <pc:docMk/>
            <pc:sldMk cId="3184403756" sldId="260"/>
            <ac:spMk id="9" creationId="{85428F22-76B3-4107-AADE-3F9EC95FD325}"/>
          </ac:spMkLst>
        </pc:spChg>
        <pc:grpChg chg="add">
          <ac:chgData name="Didier MULLER" userId="S::didier.muller@divlyc.ch::9b7f4815-801a-4f60-89ee-671fa11d495d" providerId="AD" clId="Web-{943DB98C-790E-92C2-98FC-24925A59C279}" dt="2024-04-13T07:42:13.818" v="185"/>
          <ac:grpSpMkLst>
            <pc:docMk/>
            <pc:sldMk cId="3184403756" sldId="260"/>
            <ac:grpSpMk id="11" creationId="{5346FBCF-5353-4172-96F5-4B7EB07777C4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7:42:13.818" v="185"/>
          <ac:grpSpMkLst>
            <pc:docMk/>
            <pc:sldMk cId="3184403756" sldId="260"/>
            <ac:grpSpMk id="15" creationId="{78326E10-C8CB-487F-A110-F861268DE619}"/>
          </ac:grpSpMkLst>
        </pc:grpChg>
        <pc:picChg chg="add del">
          <ac:chgData name="Didier MULLER" userId="S::didier.muller@divlyc.ch::9b7f4815-801a-4f60-89ee-671fa11d495d" providerId="AD" clId="Web-{943DB98C-790E-92C2-98FC-24925A59C279}" dt="2024-04-13T07:42:22.505" v="188"/>
          <ac:picMkLst>
            <pc:docMk/>
            <pc:sldMk cId="3184403756" sldId="260"/>
            <ac:picMk id="5" creationId="{8781F85E-5092-697B-EE9D-A65C165BB1C9}"/>
          </ac:picMkLst>
        </pc:picChg>
        <pc:picChg chg="add mod">
          <ac:chgData name="Didier MULLER" userId="S::didier.muller@divlyc.ch::9b7f4815-801a-4f60-89ee-671fa11d495d" providerId="AD" clId="Web-{943DB98C-790E-92C2-98FC-24925A59C279}" dt="2024-04-13T07:42:28.037" v="190" actId="14100"/>
          <ac:picMkLst>
            <pc:docMk/>
            <pc:sldMk cId="3184403756" sldId="260"/>
            <ac:picMk id="6" creationId="{DD34F130-43A8-E6AE-84C7-44EFAD4E5117}"/>
          </ac:picMkLst>
        </pc:picChg>
      </pc:sldChg>
      <pc:sldChg chg="addSp modSp mod setBg">
        <pc:chgData name="Didier MULLER" userId="S::didier.muller@divlyc.ch::9b7f4815-801a-4f60-89ee-671fa11d495d" providerId="AD" clId="Web-{943DB98C-790E-92C2-98FC-24925A59C279}" dt="2024-04-13T08:06:27.161" v="376" actId="14100"/>
        <pc:sldMkLst>
          <pc:docMk/>
          <pc:sldMk cId="3173309410" sldId="261"/>
        </pc:sldMkLst>
        <pc:spChg chg="mod">
          <ac:chgData name="Didier MULLER" userId="S::didier.muller@divlyc.ch::9b7f4815-801a-4f60-89ee-671fa11d495d" providerId="AD" clId="Web-{943DB98C-790E-92C2-98FC-24925A59C279}" dt="2024-04-13T08:06:27.161" v="376" actId="14100"/>
          <ac:spMkLst>
            <pc:docMk/>
            <pc:sldMk cId="3173309410" sldId="261"/>
            <ac:spMk id="2" creationId="{3643D876-D131-64E9-5D5A-FFF4376E0EFB}"/>
          </ac:spMkLst>
        </pc:spChg>
        <pc:spChg chg="mod">
          <ac:chgData name="Didier MULLER" userId="S::didier.muller@divlyc.ch::9b7f4815-801a-4f60-89ee-671fa11d495d" providerId="AD" clId="Web-{943DB98C-790E-92C2-98FC-24925A59C279}" dt="2024-04-13T07:40:30.565" v="177" actId="14100"/>
          <ac:spMkLst>
            <pc:docMk/>
            <pc:sldMk cId="3173309410" sldId="261"/>
            <ac:spMk id="3" creationId="{7290F9A6-78FD-D01E-832A-8B048ED7288A}"/>
          </ac:spMkLst>
        </pc:spChg>
        <pc:spChg chg="mod">
          <ac:chgData name="Didier MULLER" userId="S::didier.muller@divlyc.ch::9b7f4815-801a-4f60-89ee-671fa11d495d" providerId="AD" clId="Web-{943DB98C-790E-92C2-98FC-24925A59C279}" dt="2024-04-13T07:38:57.126" v="171" actId="20577"/>
          <ac:spMkLst>
            <pc:docMk/>
            <pc:sldMk cId="3173309410" sldId="261"/>
            <ac:spMk id="4" creationId="{F2EE7EBA-9F54-AA65-C5AD-FB7C4325F446}"/>
          </ac:spMkLst>
        </pc:spChg>
        <pc:spChg chg="add">
          <ac:chgData name="Didier MULLER" userId="S::didier.muller@divlyc.ch::9b7f4815-801a-4f60-89ee-671fa11d495d" providerId="AD" clId="Web-{943DB98C-790E-92C2-98FC-24925A59C279}" dt="2024-04-13T07:38:12.813" v="160"/>
          <ac:spMkLst>
            <pc:docMk/>
            <pc:sldMk cId="3173309410" sldId="261"/>
            <ac:spMk id="10" creationId="{94C52C56-BEF2-4E22-8C8E-A7AC96B03A72}"/>
          </ac:spMkLst>
        </pc:spChg>
        <pc:spChg chg="add">
          <ac:chgData name="Didier MULLER" userId="S::didier.muller@divlyc.ch::9b7f4815-801a-4f60-89ee-671fa11d495d" providerId="AD" clId="Web-{943DB98C-790E-92C2-98FC-24925A59C279}" dt="2024-04-13T07:38:12.813" v="160"/>
          <ac:spMkLst>
            <pc:docMk/>
            <pc:sldMk cId="3173309410" sldId="261"/>
            <ac:spMk id="12" creationId="{42285737-90EE-47DC-AC80-8AE156B11969}"/>
          </ac:spMkLst>
        </pc:spChg>
        <pc:grpChg chg="add">
          <ac:chgData name="Didier MULLER" userId="S::didier.muller@divlyc.ch::9b7f4815-801a-4f60-89ee-671fa11d495d" providerId="AD" clId="Web-{943DB98C-790E-92C2-98FC-24925A59C279}" dt="2024-04-13T07:38:12.813" v="160"/>
          <ac:grpSpMkLst>
            <pc:docMk/>
            <pc:sldMk cId="3173309410" sldId="261"/>
            <ac:grpSpMk id="14" creationId="{B57BDC17-F1B3-455F-BBF1-680AA1F25C06}"/>
          </ac:grpSpMkLst>
        </pc:grpChg>
      </pc:sldChg>
      <pc:sldChg chg="addSp delSp modSp">
        <pc:chgData name="Didier MULLER" userId="S::didier.muller@divlyc.ch::9b7f4815-801a-4f60-89ee-671fa11d495d" providerId="AD" clId="Web-{943DB98C-790E-92C2-98FC-24925A59C279}" dt="2024-04-13T08:22:49.479" v="386" actId="20577"/>
        <pc:sldMkLst>
          <pc:docMk/>
          <pc:sldMk cId="2244165045" sldId="262"/>
        </pc:sldMkLst>
        <pc:spChg chg="mod">
          <ac:chgData name="Didier MULLER" userId="S::didier.muller@divlyc.ch::9b7f4815-801a-4f60-89ee-671fa11d495d" providerId="AD" clId="Web-{943DB98C-790E-92C2-98FC-24925A59C279}" dt="2024-04-13T08:22:49.479" v="386" actId="20577"/>
          <ac:spMkLst>
            <pc:docMk/>
            <pc:sldMk cId="2244165045" sldId="262"/>
            <ac:spMk id="2" creationId="{ED703D51-756D-E68A-D265-E389668ADC8F}"/>
          </ac:spMkLst>
        </pc:spChg>
        <pc:spChg chg="add mod">
          <ac:chgData name="Didier MULLER" userId="S::didier.muller@divlyc.ch::9b7f4815-801a-4f60-89ee-671fa11d495d" providerId="AD" clId="Web-{943DB98C-790E-92C2-98FC-24925A59C279}" dt="2024-04-13T08:04:54.253" v="369" actId="20577"/>
          <ac:spMkLst>
            <pc:docMk/>
            <pc:sldMk cId="2244165045" sldId="262"/>
            <ac:spMk id="3" creationId="{0A31C353-A339-1BA6-1388-F2C9F7423FFC}"/>
          </ac:spMkLst>
        </pc:spChg>
        <pc:spChg chg="mod">
          <ac:chgData name="Didier MULLER" userId="S::didier.muller@divlyc.ch::9b7f4815-801a-4f60-89ee-671fa11d495d" providerId="AD" clId="Web-{943DB98C-790E-92C2-98FC-24925A59C279}" dt="2024-04-13T07:56:30.351" v="321" actId="1076"/>
          <ac:spMkLst>
            <pc:docMk/>
            <pc:sldMk cId="2244165045" sldId="262"/>
            <ac:spMk id="8" creationId="{5FAB6619-4900-0C3E-DB16-5B8AC29AB670}"/>
          </ac:spMkLst>
        </pc:spChg>
        <pc:spChg chg="ord">
          <ac:chgData name="Didier MULLER" userId="S::didier.muller@divlyc.ch::9b7f4815-801a-4f60-89ee-671fa11d495d" providerId="AD" clId="Web-{943DB98C-790E-92C2-98FC-24925A59C279}" dt="2024-04-13T08:03:05.610" v="343"/>
          <ac:spMkLst>
            <pc:docMk/>
            <pc:sldMk cId="2244165045" sldId="262"/>
            <ac:spMk id="11" creationId="{85428F22-76B3-4107-AADE-3F9EC95FD325}"/>
          </ac:spMkLst>
        </pc:spChg>
        <pc:picChg chg="del">
          <ac:chgData name="Didier MULLER" userId="S::didier.muller@divlyc.ch::9b7f4815-801a-4f60-89ee-671fa11d495d" providerId="AD" clId="Web-{943DB98C-790E-92C2-98FC-24925A59C279}" dt="2024-04-13T07:46:48.355" v="226"/>
          <ac:picMkLst>
            <pc:docMk/>
            <pc:sldMk cId="2244165045" sldId="262"/>
            <ac:picMk id="4" creationId="{89702772-26DF-83EF-DB62-A2EB47730CA6}"/>
          </ac:picMkLst>
        </pc:picChg>
        <pc:picChg chg="add del mod">
          <ac:chgData name="Didier MULLER" userId="S::didier.muller@divlyc.ch::9b7f4815-801a-4f60-89ee-671fa11d495d" providerId="AD" clId="Web-{943DB98C-790E-92C2-98FC-24925A59C279}" dt="2024-04-13T08:02:00.062" v="335"/>
          <ac:picMkLst>
            <pc:docMk/>
            <pc:sldMk cId="2244165045" sldId="262"/>
            <ac:picMk id="5" creationId="{60578A6D-3FB9-6010-A51B-B8B223D63602}"/>
          </ac:picMkLst>
        </pc:picChg>
        <pc:picChg chg="add mod ord">
          <ac:chgData name="Didier MULLER" userId="S::didier.muller@divlyc.ch::9b7f4815-801a-4f60-89ee-671fa11d495d" providerId="AD" clId="Web-{943DB98C-790E-92C2-98FC-24925A59C279}" dt="2024-04-13T08:03:16.923" v="344" actId="1076"/>
          <ac:picMkLst>
            <pc:docMk/>
            <pc:sldMk cId="2244165045" sldId="262"/>
            <ac:picMk id="6" creationId="{5D13A192-9ECB-43B6-3B7E-00B13C49F7EB}"/>
          </ac:picMkLst>
        </pc:picChg>
      </pc:sldChg>
      <pc:sldChg chg="addSp delSp modSp new mod ord setBg">
        <pc:chgData name="Didier MULLER" userId="S::didier.muller@divlyc.ch::9b7f4815-801a-4f60-89ee-671fa11d495d" providerId="AD" clId="Web-{943DB98C-790E-92C2-98FC-24925A59C279}" dt="2024-04-13T08:09:06.618" v="383" actId="20577"/>
        <pc:sldMkLst>
          <pc:docMk/>
          <pc:sldMk cId="3218439814" sldId="263"/>
        </pc:sldMkLst>
        <pc:spChg chg="mod">
          <ac:chgData name="Didier MULLER" userId="S::didier.muller@divlyc.ch::9b7f4815-801a-4f60-89ee-671fa11d495d" providerId="AD" clId="Web-{943DB98C-790E-92C2-98FC-24925A59C279}" dt="2024-04-13T08:09:06.618" v="383" actId="20577"/>
          <ac:spMkLst>
            <pc:docMk/>
            <pc:sldMk cId="3218439814" sldId="263"/>
            <ac:spMk id="2" creationId="{D53CBEA0-7705-8C40-333E-50B1A8185C44}"/>
          </ac:spMkLst>
        </pc:spChg>
        <pc:spChg chg="mod ord">
          <ac:chgData name="Didier MULLER" userId="S::didier.muller@divlyc.ch::9b7f4815-801a-4f60-89ee-671fa11d495d" providerId="AD" clId="Web-{943DB98C-790E-92C2-98FC-24925A59C279}" dt="2024-04-13T08:09:01.696" v="382" actId="20577"/>
          <ac:spMkLst>
            <pc:docMk/>
            <pc:sldMk cId="3218439814" sldId="263"/>
            <ac:spMk id="3" creationId="{A2D3603E-B344-1DCE-1165-2E0AD788AAF8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7:22:48.949" v="102"/>
          <ac:spMkLst>
            <pc:docMk/>
            <pc:sldMk cId="3218439814" sldId="263"/>
            <ac:spMk id="9" creationId="{85428F22-76B3-4107-AADE-3F9EC95FD325}"/>
          </ac:spMkLst>
        </pc:spChg>
        <pc:spChg chg="add">
          <ac:chgData name="Didier MULLER" userId="S::didier.muller@divlyc.ch::9b7f4815-801a-4f60-89ee-671fa11d495d" providerId="AD" clId="Web-{943DB98C-790E-92C2-98FC-24925A59C279}" dt="2024-04-13T07:22:48.949" v="102"/>
          <ac:spMkLst>
            <pc:docMk/>
            <pc:sldMk cId="3218439814" sldId="263"/>
            <ac:spMk id="26" creationId="{85428F22-76B3-4107-AADE-3F9EC95FD325}"/>
          </ac:spMkLst>
        </pc:spChg>
        <pc:grpChg chg="add del">
          <ac:chgData name="Didier MULLER" userId="S::didier.muller@divlyc.ch::9b7f4815-801a-4f60-89ee-671fa11d495d" providerId="AD" clId="Web-{943DB98C-790E-92C2-98FC-24925A59C279}" dt="2024-04-13T07:22:48.949" v="102"/>
          <ac:grpSpMkLst>
            <pc:docMk/>
            <pc:sldMk cId="3218439814" sldId="263"/>
            <ac:grpSpMk id="11" creationId="{5346FBCF-5353-4172-96F5-4B7EB07777C4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7:22:48.949" v="102"/>
          <ac:grpSpMkLst>
            <pc:docMk/>
            <pc:sldMk cId="3218439814" sldId="263"/>
            <ac:grpSpMk id="15" creationId="{78326E10-C8CB-487F-A110-F861268DE619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7:22:48.949" v="102"/>
          <ac:grpSpMkLst>
            <pc:docMk/>
            <pc:sldMk cId="3218439814" sldId="263"/>
            <ac:grpSpMk id="28" creationId="{5346FBCF-5353-4172-96F5-4B7EB07777C4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7:22:48.949" v="102"/>
          <ac:grpSpMkLst>
            <pc:docMk/>
            <pc:sldMk cId="3218439814" sldId="263"/>
            <ac:grpSpMk id="32" creationId="{78326E10-C8CB-487F-A110-F861268DE619}"/>
          </ac:grpSpMkLst>
        </pc:grpChg>
        <pc:picChg chg="add mod">
          <ac:chgData name="Didier MULLER" userId="S::didier.muller@divlyc.ch::9b7f4815-801a-4f60-89ee-671fa11d495d" providerId="AD" clId="Web-{943DB98C-790E-92C2-98FC-24925A59C279}" dt="2024-04-13T07:22:48.949" v="102"/>
          <ac:picMkLst>
            <pc:docMk/>
            <pc:sldMk cId="3218439814" sldId="263"/>
            <ac:picMk id="4" creationId="{32DDECB9-0AA9-BBC9-7F1A-FF93EBEB677E}"/>
          </ac:picMkLst>
        </pc:picChg>
      </pc:sldChg>
      <pc:sldChg chg="addSp delSp modSp new mod setBg">
        <pc:chgData name="Didier MULLER" userId="S::didier.muller@divlyc.ch::9b7f4815-801a-4f60-89ee-671fa11d495d" providerId="AD" clId="Web-{943DB98C-790E-92C2-98FC-24925A59C279}" dt="2024-04-13T08:12:08.700" v="385" actId="20577"/>
        <pc:sldMkLst>
          <pc:docMk/>
          <pc:sldMk cId="3408861655" sldId="264"/>
        </pc:sldMkLst>
        <pc:spChg chg="mod ord">
          <ac:chgData name="Didier MULLER" userId="S::didier.muller@divlyc.ch::9b7f4815-801a-4f60-89ee-671fa11d495d" providerId="AD" clId="Web-{943DB98C-790E-92C2-98FC-24925A59C279}" dt="2024-04-13T08:12:08.700" v="385" actId="20577"/>
          <ac:spMkLst>
            <pc:docMk/>
            <pc:sldMk cId="3408861655" sldId="264"/>
            <ac:spMk id="2" creationId="{631BD2BC-EC34-843C-60D6-6328B0612AD0}"/>
          </ac:spMkLst>
        </pc:spChg>
        <pc:spChg chg="del">
          <ac:chgData name="Didier MULLER" userId="S::didier.muller@divlyc.ch::9b7f4815-801a-4f60-89ee-671fa11d495d" providerId="AD" clId="Web-{943DB98C-790E-92C2-98FC-24925A59C279}" dt="2024-04-13T07:31:20.976" v="121"/>
          <ac:spMkLst>
            <pc:docMk/>
            <pc:sldMk cId="3408861655" sldId="264"/>
            <ac:spMk id="3" creationId="{3FE2FB26-7666-976F-C71A-5C6787FCCD30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7:36:45.373" v="152"/>
          <ac:spMkLst>
            <pc:docMk/>
            <pc:sldMk cId="3408861655" sldId="264"/>
            <ac:spMk id="17" creationId="{A6073935-E043-4801-AF06-06093A9145F7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7:36:45.373" v="152"/>
          <ac:spMkLst>
            <pc:docMk/>
            <pc:sldMk cId="3408861655" sldId="264"/>
            <ac:spMk id="27" creationId="{8D6B9972-4A81-4223-9901-0E559A1D5E59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7:36:45.358" v="151"/>
          <ac:spMkLst>
            <pc:docMk/>
            <pc:sldMk cId="3408861655" sldId="264"/>
            <ac:spMk id="31" creationId="{43F4B1C3-12C1-94F2-48FA-8B5616AEEC02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7:36:21.279" v="149"/>
          <ac:spMkLst>
            <pc:docMk/>
            <pc:sldMk cId="3408861655" sldId="264"/>
            <ac:spMk id="40" creationId="{5EF08599-3FED-4288-A20D-E7BCAC3B8E26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7:36:21.279" v="149"/>
          <ac:spMkLst>
            <pc:docMk/>
            <pc:sldMk cId="3408861655" sldId="264"/>
            <ac:spMk id="42" creationId="{C884A6B2-90E9-4BDB-8503-71AC02D3956A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7:36:45.358" v="151"/>
          <ac:spMkLst>
            <pc:docMk/>
            <pc:sldMk cId="3408861655" sldId="264"/>
            <ac:spMk id="53" creationId="{55599FE3-8CCE-4364-9F89-0C11699C4F6A}"/>
          </ac:spMkLst>
        </pc:spChg>
        <pc:spChg chg="add del mod">
          <ac:chgData name="Didier MULLER" userId="S::didier.muller@divlyc.ch::9b7f4815-801a-4f60-89ee-671fa11d495d" providerId="AD" clId="Web-{943DB98C-790E-92C2-98FC-24925A59C279}" dt="2024-04-13T07:36:58.170" v="154"/>
          <ac:spMkLst>
            <pc:docMk/>
            <pc:sldMk cId="3408861655" sldId="264"/>
            <ac:spMk id="57" creationId="{64FB3EFE-2C29-62CC-17FA-84D0E89E97F4}"/>
          </ac:spMkLst>
        </pc:spChg>
        <pc:spChg chg="add">
          <ac:chgData name="Didier MULLER" userId="S::didier.muller@divlyc.ch::9b7f4815-801a-4f60-89ee-671fa11d495d" providerId="AD" clId="Web-{943DB98C-790E-92C2-98FC-24925A59C279}" dt="2024-04-13T07:36:45.373" v="152"/>
          <ac:spMkLst>
            <pc:docMk/>
            <pc:sldMk cId="3408861655" sldId="264"/>
            <ac:spMk id="58" creationId="{21ECAAB0-702B-4C08-B30F-0AFAC3479ADF}"/>
          </ac:spMkLst>
        </pc:spChg>
        <pc:grpChg chg="add del">
          <ac:chgData name="Didier MULLER" userId="S::didier.muller@divlyc.ch::9b7f4815-801a-4f60-89ee-671fa11d495d" providerId="AD" clId="Web-{943DB98C-790E-92C2-98FC-24925A59C279}" dt="2024-04-13T07:36:45.373" v="152"/>
          <ac:grpSpMkLst>
            <pc:docMk/>
            <pc:sldMk cId="3408861655" sldId="264"/>
            <ac:grpSpMk id="9" creationId="{C616B3DC-C165-433D-9187-62DCC0E317D3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7:36:45.373" v="152"/>
          <ac:grpSpMkLst>
            <pc:docMk/>
            <pc:sldMk cId="3408861655" sldId="264"/>
            <ac:grpSpMk id="19" creationId="{8AC26FF4-D6F9-4A94-A837-D051A101EDD3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7:36:21.279" v="149"/>
          <ac:grpSpMkLst>
            <pc:docMk/>
            <pc:sldMk cId="3408861655" sldId="264"/>
            <ac:grpSpMk id="32" creationId="{08F94D66-27EC-4CB8-8226-D7F41C161863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7:36:45.358" v="151"/>
          <ac:grpSpMkLst>
            <pc:docMk/>
            <pc:sldMk cId="3408861655" sldId="264"/>
            <ac:grpSpMk id="34" creationId="{E4C39A5A-6D63-4FAC-B6C2-D37778B97ACD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7:36:21.279" v="149"/>
          <ac:grpSpMkLst>
            <pc:docMk/>
            <pc:sldMk cId="3408861655" sldId="264"/>
            <ac:grpSpMk id="44" creationId="{E9046BC8-D404-4E7D-9202-A07F3FDD3823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7:36:45.373" v="152"/>
          <ac:grpSpMkLst>
            <pc:docMk/>
            <pc:sldMk cId="3408861655" sldId="264"/>
            <ac:grpSpMk id="55" creationId="{28A4A409-9242-444A-AC1F-809866828B50}"/>
          </ac:grpSpMkLst>
        </pc:grpChg>
        <pc:picChg chg="add mod ord">
          <ac:chgData name="Didier MULLER" userId="S::didier.muller@divlyc.ch::9b7f4815-801a-4f60-89ee-671fa11d495d" providerId="AD" clId="Web-{943DB98C-790E-92C2-98FC-24925A59C279}" dt="2024-04-13T07:36:45.373" v="152"/>
          <ac:picMkLst>
            <pc:docMk/>
            <pc:sldMk cId="3408861655" sldId="264"/>
            <ac:picMk id="4" creationId="{6AF453C3-B7D3-1818-8DAA-76C9F18FB9C6}"/>
          </ac:picMkLst>
        </pc:picChg>
      </pc:sldChg>
      <pc:sldChg chg="modSp add ord replId">
        <pc:chgData name="Didier MULLER" userId="S::didier.muller@divlyc.ch::9b7f4815-801a-4f60-89ee-671fa11d495d" providerId="AD" clId="Web-{943DB98C-790E-92C2-98FC-24925A59C279}" dt="2024-04-13T08:42:13.881" v="445"/>
        <pc:sldMkLst>
          <pc:docMk/>
          <pc:sldMk cId="2689541785" sldId="265"/>
        </pc:sldMkLst>
        <pc:spChg chg="mod">
          <ac:chgData name="Didier MULLER" userId="S::didier.muller@divlyc.ch::9b7f4815-801a-4f60-89ee-671fa11d495d" providerId="AD" clId="Web-{943DB98C-790E-92C2-98FC-24925A59C279}" dt="2024-04-13T07:57:01.915" v="329" actId="20577"/>
          <ac:spMkLst>
            <pc:docMk/>
            <pc:sldMk cId="2689541785" sldId="265"/>
            <ac:spMk id="2" creationId="{ED703D51-756D-E68A-D265-E389668ADC8F}"/>
          </ac:spMkLst>
        </pc:spChg>
        <pc:spChg chg="mod">
          <ac:chgData name="Didier MULLER" userId="S::didier.muller@divlyc.ch::9b7f4815-801a-4f60-89ee-671fa11d495d" providerId="AD" clId="Web-{943DB98C-790E-92C2-98FC-24925A59C279}" dt="2024-04-13T07:57:12.540" v="331" actId="20577"/>
          <ac:spMkLst>
            <pc:docMk/>
            <pc:sldMk cId="2689541785" sldId="265"/>
            <ac:spMk id="8" creationId="{5FAB6619-4900-0C3E-DB16-5B8AC29AB670}"/>
          </ac:spMkLst>
        </pc:spChg>
        <pc:picChg chg="mod">
          <ac:chgData name="Didier MULLER" userId="S::didier.muller@divlyc.ch::9b7f4815-801a-4f60-89ee-671fa11d495d" providerId="AD" clId="Web-{943DB98C-790E-92C2-98FC-24925A59C279}" dt="2024-04-13T08:03:46.064" v="348" actId="1076"/>
          <ac:picMkLst>
            <pc:docMk/>
            <pc:sldMk cId="2689541785" sldId="265"/>
            <ac:picMk id="4" creationId="{89702772-26DF-83EF-DB62-A2EB47730CA6}"/>
          </ac:picMkLst>
        </pc:picChg>
      </pc:sldChg>
      <pc:sldChg chg="addSp delSp modSp new mod setBg">
        <pc:chgData name="Didier MULLER" userId="S::didier.muller@divlyc.ch::9b7f4815-801a-4f60-89ee-671fa11d495d" providerId="AD" clId="Web-{943DB98C-790E-92C2-98FC-24925A59C279}" dt="2024-04-13T08:24:50.622" v="398"/>
        <pc:sldMkLst>
          <pc:docMk/>
          <pc:sldMk cId="2311318468" sldId="266"/>
        </pc:sldMkLst>
        <pc:spChg chg="mod">
          <ac:chgData name="Didier MULLER" userId="S::didier.muller@divlyc.ch::9b7f4815-801a-4f60-89ee-671fa11d495d" providerId="AD" clId="Web-{943DB98C-790E-92C2-98FC-24925A59C279}" dt="2024-04-13T08:24:50.622" v="398"/>
          <ac:spMkLst>
            <pc:docMk/>
            <pc:sldMk cId="2311318468" sldId="266"/>
            <ac:spMk id="2" creationId="{43F1F6DD-6BC7-4366-09E9-D2C9B0DA4D30}"/>
          </ac:spMkLst>
        </pc:spChg>
        <pc:spChg chg="del">
          <ac:chgData name="Didier MULLER" userId="S::didier.muller@divlyc.ch::9b7f4815-801a-4f60-89ee-671fa11d495d" providerId="AD" clId="Web-{943DB98C-790E-92C2-98FC-24925A59C279}" dt="2024-04-13T08:23:49.418" v="392"/>
          <ac:spMkLst>
            <pc:docMk/>
            <pc:sldMk cId="2311318468" sldId="266"/>
            <ac:spMk id="3" creationId="{390CD2ED-B8A1-7083-130B-6F8C95322C10}"/>
          </ac:spMkLst>
        </pc:spChg>
        <pc:spChg chg="add">
          <ac:chgData name="Didier MULLER" userId="S::didier.muller@divlyc.ch::9b7f4815-801a-4f60-89ee-671fa11d495d" providerId="AD" clId="Web-{943DB98C-790E-92C2-98FC-24925A59C279}" dt="2024-04-13T08:24:50.622" v="398"/>
          <ac:spMkLst>
            <pc:docMk/>
            <pc:sldMk cId="2311318468" sldId="266"/>
            <ac:spMk id="15" creationId="{CE3D4922-3D1C-4679-9A86-15BFC1A252F0}"/>
          </ac:spMkLst>
        </pc:spChg>
        <pc:spChg chg="add">
          <ac:chgData name="Didier MULLER" userId="S::didier.muller@divlyc.ch::9b7f4815-801a-4f60-89ee-671fa11d495d" providerId="AD" clId="Web-{943DB98C-790E-92C2-98FC-24925A59C279}" dt="2024-04-13T08:24:50.622" v="398"/>
          <ac:spMkLst>
            <pc:docMk/>
            <pc:sldMk cId="2311318468" sldId="266"/>
            <ac:spMk id="17" creationId="{164E9BCF-1B67-4514-808C-A5DCBDEB4A85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8:24:50.606" v="397"/>
          <ac:spMkLst>
            <pc:docMk/>
            <pc:sldMk cId="2311318468" sldId="266"/>
            <ac:spMk id="26" creationId="{E58348C3-6249-4952-AA86-C63DB35EA9F2}"/>
          </ac:spMkLst>
        </pc:spChg>
        <pc:grpChg chg="add">
          <ac:chgData name="Didier MULLER" userId="S::didier.muller@divlyc.ch::9b7f4815-801a-4f60-89ee-671fa11d495d" providerId="AD" clId="Web-{943DB98C-790E-92C2-98FC-24925A59C279}" dt="2024-04-13T08:24:50.622" v="398"/>
          <ac:grpSpMkLst>
            <pc:docMk/>
            <pc:sldMk cId="2311318468" sldId="266"/>
            <ac:grpSpMk id="7" creationId="{E9D059B6-ADD8-488A-B346-63289E90D13F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8:24:37.997" v="395"/>
          <ac:grpSpMkLst>
            <pc:docMk/>
            <pc:sldMk cId="2311318468" sldId="266"/>
            <ac:grpSpMk id="8" creationId="{08F94D66-27EC-4CB8-8226-D7F41C161863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8:24:37.997" v="395"/>
          <ac:grpSpMkLst>
            <pc:docMk/>
            <pc:sldMk cId="2311318468" sldId="266"/>
            <ac:grpSpMk id="16" creationId="{503816F2-40D5-4C23-AF57-063E3923610A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8:24:50.606" v="397"/>
          <ac:grpSpMkLst>
            <pc:docMk/>
            <pc:sldMk cId="2311318468" sldId="266"/>
            <ac:grpSpMk id="18" creationId="{DE6174AD-DBB0-43E6-98C2-738DB3A15244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8:24:50.622" v="398"/>
          <ac:grpSpMkLst>
            <pc:docMk/>
            <pc:sldMk cId="2311318468" sldId="266"/>
            <ac:grpSpMk id="19" creationId="{32238778-9D1D-45F4-BB78-76F208A224B4}"/>
          </ac:grpSpMkLst>
        </pc:grpChg>
        <pc:grpChg chg="add del">
          <ac:chgData name="Didier MULLER" userId="S::didier.muller@divlyc.ch::9b7f4815-801a-4f60-89ee-671fa11d495d" providerId="AD" clId="Web-{943DB98C-790E-92C2-98FC-24925A59C279}" dt="2024-04-13T08:24:50.606" v="397"/>
          <ac:grpSpMkLst>
            <pc:docMk/>
            <pc:sldMk cId="2311318468" sldId="266"/>
            <ac:grpSpMk id="25" creationId="{08F94D66-27EC-4CB8-8226-D7F41C161863}"/>
          </ac:grpSpMkLst>
        </pc:grpChg>
        <pc:picChg chg="add del">
          <ac:chgData name="Didier MULLER" userId="S::didier.muller@divlyc.ch::9b7f4815-801a-4f60-89ee-671fa11d495d" providerId="AD" clId="Web-{943DB98C-790E-92C2-98FC-24925A59C279}" dt="2024-04-13T08:24:37.997" v="395"/>
          <ac:picMkLst>
            <pc:docMk/>
            <pc:sldMk cId="2311318468" sldId="266"/>
            <ac:picMk id="4" creationId="{5C9659E8-C463-D55A-88CB-4B0ED31B41B3}"/>
          </ac:picMkLst>
        </pc:picChg>
        <pc:picChg chg="add del">
          <ac:chgData name="Didier MULLER" userId="S::didier.muller@divlyc.ch::9b7f4815-801a-4f60-89ee-671fa11d495d" providerId="AD" clId="Web-{943DB98C-790E-92C2-98FC-24925A59C279}" dt="2024-04-13T08:24:50.606" v="397"/>
          <ac:picMkLst>
            <pc:docMk/>
            <pc:sldMk cId="2311318468" sldId="266"/>
            <ac:picMk id="27" creationId="{9F729F3D-7670-E0C1-F7A6-10DE4E7DC4E2}"/>
          </ac:picMkLst>
        </pc:picChg>
      </pc:sldChg>
      <pc:sldChg chg="addSp delSp modSp new mod setBg">
        <pc:chgData name="Didier MULLER" userId="S::didier.muller@divlyc.ch::9b7f4815-801a-4f60-89ee-671fa11d495d" providerId="AD" clId="Web-{943DB98C-790E-92C2-98FC-24925A59C279}" dt="2024-04-13T08:56:07.149" v="519" actId="20577"/>
        <pc:sldMkLst>
          <pc:docMk/>
          <pc:sldMk cId="1654131504" sldId="267"/>
        </pc:sldMkLst>
        <pc:spChg chg="mod">
          <ac:chgData name="Didier MULLER" userId="S::didier.muller@divlyc.ch::9b7f4815-801a-4f60-89ee-671fa11d495d" providerId="AD" clId="Web-{943DB98C-790E-92C2-98FC-24925A59C279}" dt="2024-04-13T08:40:50.254" v="435" actId="1076"/>
          <ac:spMkLst>
            <pc:docMk/>
            <pc:sldMk cId="1654131504" sldId="267"/>
            <ac:spMk id="2" creationId="{4BD45067-999C-1CB0-59D3-FB3AB389D13B}"/>
          </ac:spMkLst>
        </pc:spChg>
        <pc:spChg chg="mod">
          <ac:chgData name="Didier MULLER" userId="S::didier.muller@divlyc.ch::9b7f4815-801a-4f60-89ee-671fa11d495d" providerId="AD" clId="Web-{943DB98C-790E-92C2-98FC-24925A59C279}" dt="2024-04-13T08:56:07.149" v="519" actId="20577"/>
          <ac:spMkLst>
            <pc:docMk/>
            <pc:sldMk cId="1654131504" sldId="267"/>
            <ac:spMk id="3" creationId="{B47DEE6D-2D98-622C-BAF8-B9A894A1DFF9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8:39:40.925" v="418"/>
          <ac:spMkLst>
            <pc:docMk/>
            <pc:sldMk cId="1654131504" sldId="267"/>
            <ac:spMk id="8" creationId="{C8643778-7F6C-4E8D-84D1-D5CDB9928191}"/>
          </ac:spMkLst>
        </pc:spChg>
        <pc:spChg chg="add del">
          <ac:chgData name="Didier MULLER" userId="S::didier.muller@divlyc.ch::9b7f4815-801a-4f60-89ee-671fa11d495d" providerId="AD" clId="Web-{943DB98C-790E-92C2-98FC-24925A59C279}" dt="2024-04-13T08:39:40.925" v="418"/>
          <ac:spMkLst>
            <pc:docMk/>
            <pc:sldMk cId="1654131504" sldId="267"/>
            <ac:spMk id="10" creationId="{1D22F88D-6907-48AF-B024-346E855E0D96}"/>
          </ac:spMkLst>
        </pc:spChg>
        <pc:spChg chg="add">
          <ac:chgData name="Didier MULLER" userId="S::didier.muller@divlyc.ch::9b7f4815-801a-4f60-89ee-671fa11d495d" providerId="AD" clId="Web-{943DB98C-790E-92C2-98FC-24925A59C279}" dt="2024-04-13T08:39:40.925" v="418"/>
          <ac:spMkLst>
            <pc:docMk/>
            <pc:sldMk cId="1654131504" sldId="267"/>
            <ac:spMk id="23" creationId="{E03BF673-8C68-4092-BF1B-53C57EFEC21F}"/>
          </ac:spMkLst>
        </pc:spChg>
        <pc:spChg chg="add">
          <ac:chgData name="Didier MULLER" userId="S::didier.muller@divlyc.ch::9b7f4815-801a-4f60-89ee-671fa11d495d" providerId="AD" clId="Web-{943DB98C-790E-92C2-98FC-24925A59C279}" dt="2024-04-13T08:39:40.925" v="418"/>
          <ac:spMkLst>
            <pc:docMk/>
            <pc:sldMk cId="1654131504" sldId="267"/>
            <ac:spMk id="25" creationId="{B1BDB70B-F0E6-4867-818F-C582494FB6D6}"/>
          </ac:spMkLst>
        </pc:spChg>
        <pc:grpChg chg="add del">
          <ac:chgData name="Didier MULLER" userId="S::didier.muller@divlyc.ch::9b7f4815-801a-4f60-89ee-671fa11d495d" providerId="AD" clId="Web-{943DB98C-790E-92C2-98FC-24925A59C279}" dt="2024-04-13T08:39:40.925" v="418"/>
          <ac:grpSpMkLst>
            <pc:docMk/>
            <pc:sldMk cId="1654131504" sldId="267"/>
            <ac:grpSpMk id="12" creationId="{F3842748-48B5-4DD0-A06A-A31C74024A99}"/>
          </ac:grpSpMkLst>
        </pc:grpChg>
        <pc:grpChg chg="add">
          <ac:chgData name="Didier MULLER" userId="S::didier.muller@divlyc.ch::9b7f4815-801a-4f60-89ee-671fa11d495d" providerId="AD" clId="Web-{943DB98C-790E-92C2-98FC-24925A59C279}" dt="2024-04-13T08:39:40.925" v="418"/>
          <ac:grpSpMkLst>
            <pc:docMk/>
            <pc:sldMk cId="1654131504" sldId="267"/>
            <ac:grpSpMk id="27" creationId="{1E52C707-F508-47B5-8864-8CC3EE0F030B}"/>
          </ac:grpSpMkLst>
        </pc:grpChg>
      </pc:sldChg>
      <pc:sldChg chg="add replId">
        <pc:chgData name="Didier MULLER" userId="S::didier.muller@divlyc.ch::9b7f4815-801a-4f60-89ee-671fa11d495d" providerId="AD" clId="Web-{943DB98C-790E-92C2-98FC-24925A59C279}" dt="2024-04-13T08:42:05.865" v="444"/>
        <pc:sldMkLst>
          <pc:docMk/>
          <pc:sldMk cId="2714706902" sldId="268"/>
        </pc:sldMkLst>
      </pc:sldChg>
      <pc:sldChg chg="modSp add ord replId">
        <pc:chgData name="Didier MULLER" userId="S::didier.muller@divlyc.ch::9b7f4815-801a-4f60-89ee-671fa11d495d" providerId="AD" clId="Web-{943DB98C-790E-92C2-98FC-24925A59C279}" dt="2024-04-13T08:42:36.444" v="449" actId="20577"/>
        <pc:sldMkLst>
          <pc:docMk/>
          <pc:sldMk cId="2629087170" sldId="269"/>
        </pc:sldMkLst>
        <pc:spChg chg="mod">
          <ac:chgData name="Didier MULLER" userId="S::didier.muller@divlyc.ch::9b7f4815-801a-4f60-89ee-671fa11d495d" providerId="AD" clId="Web-{943DB98C-790E-92C2-98FC-24925A59C279}" dt="2024-04-13T08:42:36.444" v="449" actId="20577"/>
          <ac:spMkLst>
            <pc:docMk/>
            <pc:sldMk cId="2629087170" sldId="269"/>
            <ac:spMk id="2" creationId="{43F1F6DD-6BC7-4366-09E9-D2C9B0DA4D30}"/>
          </ac:spMkLst>
        </pc:spChg>
      </pc:sldChg>
    </pc:docChg>
  </pc:docChgLst>
  <pc:docChgLst>
    <pc:chgData name="Didier MULLER" userId="S::didier.muller@divlyc.ch::9b7f4815-801a-4f60-89ee-671fa11d495d" providerId="AD" clId="Web-{8A0BD4F7-839A-C423-65A4-2E92858E27D4}"/>
    <pc:docChg chg="modSld">
      <pc:chgData name="Didier MULLER" userId="S::didier.muller@divlyc.ch::9b7f4815-801a-4f60-89ee-671fa11d495d" providerId="AD" clId="Web-{8A0BD4F7-839A-C423-65A4-2E92858E27D4}" dt="2024-05-16T20:49:49.684" v="10" actId="1076"/>
      <pc:docMkLst>
        <pc:docMk/>
      </pc:docMkLst>
      <pc:sldChg chg="modSp">
        <pc:chgData name="Didier MULLER" userId="S::didier.muller@divlyc.ch::9b7f4815-801a-4f60-89ee-671fa11d495d" providerId="AD" clId="Web-{8A0BD4F7-839A-C423-65A4-2E92858E27D4}" dt="2024-05-16T20:49:49.684" v="10" actId="1076"/>
        <pc:sldMkLst>
          <pc:docMk/>
          <pc:sldMk cId="1762747097" sldId="294"/>
        </pc:sldMkLst>
        <pc:graphicFrameChg chg="mod modGraphic">
          <ac:chgData name="Didier MULLER" userId="S::didier.muller@divlyc.ch::9b7f4815-801a-4f60-89ee-671fa11d495d" providerId="AD" clId="Web-{8A0BD4F7-839A-C423-65A4-2E92858E27D4}" dt="2024-05-16T20:49:49.684" v="10" actId="1076"/>
          <ac:graphicFrameMkLst>
            <pc:docMk/>
            <pc:sldMk cId="1762747097" sldId="294"/>
            <ac:graphicFrameMk id="4" creationId="{2A937CD2-2DDD-F75E-3496-95783FA836C3}"/>
          </ac:graphicFrameMkLst>
        </pc:graphicFrameChg>
      </pc:sldChg>
    </pc:docChg>
  </pc:docChgLst>
  <pc:docChgLst>
    <pc:chgData name="Didier MULLER" userId="S::didier.muller@divlyc.ch::9b7f4815-801a-4f60-89ee-671fa11d495d" providerId="AD" clId="Web-{98C0DEB5-96A1-F953-EAF6-8B2EB090C411}"/>
    <pc:docChg chg="modSld">
      <pc:chgData name="Didier MULLER" userId="S::didier.muller@divlyc.ch::9b7f4815-801a-4f60-89ee-671fa11d495d" providerId="AD" clId="Web-{98C0DEB5-96A1-F953-EAF6-8B2EB090C411}" dt="2024-05-03T07:26:03.491" v="57" actId="1076"/>
      <pc:docMkLst>
        <pc:docMk/>
      </pc:docMkLst>
      <pc:sldChg chg="modSp">
        <pc:chgData name="Didier MULLER" userId="S::didier.muller@divlyc.ch::9b7f4815-801a-4f60-89ee-671fa11d495d" providerId="AD" clId="Web-{98C0DEB5-96A1-F953-EAF6-8B2EB090C411}" dt="2024-05-03T07:21:05.390" v="1" actId="20577"/>
        <pc:sldMkLst>
          <pc:docMk/>
          <pc:sldMk cId="3384533189" sldId="258"/>
        </pc:sldMkLst>
        <pc:spChg chg="mod">
          <ac:chgData name="Didier MULLER" userId="S::didier.muller@divlyc.ch::9b7f4815-801a-4f60-89ee-671fa11d495d" providerId="AD" clId="Web-{98C0DEB5-96A1-F953-EAF6-8B2EB090C411}" dt="2024-05-03T07:21:05.390" v="1" actId="20577"/>
          <ac:spMkLst>
            <pc:docMk/>
            <pc:sldMk cId="3384533189" sldId="258"/>
            <ac:spMk id="3" creationId="{DDC0BE03-6BDE-7DCB-60C7-B1680BCF643A}"/>
          </ac:spMkLst>
        </pc:spChg>
      </pc:sldChg>
      <pc:sldChg chg="modSp">
        <pc:chgData name="Didier MULLER" userId="S::didier.muller@divlyc.ch::9b7f4815-801a-4f60-89ee-671fa11d495d" providerId="AD" clId="Web-{98C0DEB5-96A1-F953-EAF6-8B2EB090C411}" dt="2024-05-03T07:25:07.615" v="53" actId="1076"/>
        <pc:sldMkLst>
          <pc:docMk/>
          <pc:sldMk cId="2244165045" sldId="262"/>
        </pc:sldMkLst>
        <pc:spChg chg="mod">
          <ac:chgData name="Didier MULLER" userId="S::didier.muller@divlyc.ch::9b7f4815-801a-4f60-89ee-671fa11d495d" providerId="AD" clId="Web-{98C0DEB5-96A1-F953-EAF6-8B2EB090C411}" dt="2024-05-03T07:25:07.615" v="53" actId="1076"/>
          <ac:spMkLst>
            <pc:docMk/>
            <pc:sldMk cId="2244165045" sldId="262"/>
            <ac:spMk id="2" creationId="{ED703D51-756D-E68A-D265-E389668ADC8F}"/>
          </ac:spMkLst>
        </pc:spChg>
        <pc:spChg chg="mod">
          <ac:chgData name="Didier MULLER" userId="S::didier.muller@divlyc.ch::9b7f4815-801a-4f60-89ee-671fa11d495d" providerId="AD" clId="Web-{98C0DEB5-96A1-F953-EAF6-8B2EB090C411}" dt="2024-05-03T07:25:03.521" v="52" actId="1076"/>
          <ac:spMkLst>
            <pc:docMk/>
            <pc:sldMk cId="2244165045" sldId="262"/>
            <ac:spMk id="3" creationId="{0A31C353-A339-1BA6-1388-F2C9F7423FFC}"/>
          </ac:spMkLst>
        </pc:spChg>
        <pc:spChg chg="mod">
          <ac:chgData name="Didier MULLER" userId="S::didier.muller@divlyc.ch::9b7f4815-801a-4f60-89ee-671fa11d495d" providerId="AD" clId="Web-{98C0DEB5-96A1-F953-EAF6-8B2EB090C411}" dt="2024-05-03T07:24:53.755" v="51" actId="1076"/>
          <ac:spMkLst>
            <pc:docMk/>
            <pc:sldMk cId="2244165045" sldId="262"/>
            <ac:spMk id="8" creationId="{5FAB6619-4900-0C3E-DB16-5B8AC29AB670}"/>
          </ac:spMkLst>
        </pc:spChg>
      </pc:sldChg>
      <pc:sldChg chg="addSp modSp">
        <pc:chgData name="Didier MULLER" userId="S::didier.muller@divlyc.ch::9b7f4815-801a-4f60-89ee-671fa11d495d" providerId="AD" clId="Web-{98C0DEB5-96A1-F953-EAF6-8B2EB090C411}" dt="2024-05-03T07:23:36.566" v="37" actId="20577"/>
        <pc:sldMkLst>
          <pc:docMk/>
          <pc:sldMk cId="3218439814" sldId="263"/>
        </pc:sldMkLst>
        <pc:spChg chg="mod">
          <ac:chgData name="Didier MULLER" userId="S::didier.muller@divlyc.ch::9b7f4815-801a-4f60-89ee-671fa11d495d" providerId="AD" clId="Web-{98C0DEB5-96A1-F953-EAF6-8B2EB090C411}" dt="2024-05-03T07:23:36.566" v="37" actId="20577"/>
          <ac:spMkLst>
            <pc:docMk/>
            <pc:sldMk cId="3218439814" sldId="263"/>
            <ac:spMk id="3" creationId="{A2D3603E-B344-1DCE-1165-2E0AD788AAF8}"/>
          </ac:spMkLst>
        </pc:spChg>
        <pc:spChg chg="add mod">
          <ac:chgData name="Didier MULLER" userId="S::didier.muller@divlyc.ch::9b7f4815-801a-4f60-89ee-671fa11d495d" providerId="AD" clId="Web-{98C0DEB5-96A1-F953-EAF6-8B2EB090C411}" dt="2024-05-03T07:22:47.877" v="25" actId="20577"/>
          <ac:spMkLst>
            <pc:docMk/>
            <pc:sldMk cId="3218439814" sldId="263"/>
            <ac:spMk id="5" creationId="{F81AD953-D04E-1A7D-8E72-A83EAB8EA8A6}"/>
          </ac:spMkLst>
        </pc:spChg>
      </pc:sldChg>
      <pc:sldChg chg="modSp">
        <pc:chgData name="Didier MULLER" userId="S::didier.muller@divlyc.ch::9b7f4815-801a-4f60-89ee-671fa11d495d" providerId="AD" clId="Web-{98C0DEB5-96A1-F953-EAF6-8B2EB090C411}" dt="2024-05-03T07:24:09.035" v="50" actId="20577"/>
        <pc:sldMkLst>
          <pc:docMk/>
          <pc:sldMk cId="3408861655" sldId="264"/>
        </pc:sldMkLst>
        <pc:spChg chg="mod">
          <ac:chgData name="Didier MULLER" userId="S::didier.muller@divlyc.ch::9b7f4815-801a-4f60-89ee-671fa11d495d" providerId="AD" clId="Web-{98C0DEB5-96A1-F953-EAF6-8B2EB090C411}" dt="2024-05-03T07:24:09.035" v="50" actId="20577"/>
          <ac:spMkLst>
            <pc:docMk/>
            <pc:sldMk cId="3408861655" sldId="264"/>
            <ac:spMk id="2" creationId="{631BD2BC-EC34-843C-60D6-6328B0612AD0}"/>
          </ac:spMkLst>
        </pc:spChg>
      </pc:sldChg>
      <pc:sldChg chg="modSp">
        <pc:chgData name="Didier MULLER" userId="S::didier.muller@divlyc.ch::9b7f4815-801a-4f60-89ee-671fa11d495d" providerId="AD" clId="Web-{98C0DEB5-96A1-F953-EAF6-8B2EB090C411}" dt="2024-05-03T07:26:03.491" v="57" actId="1076"/>
        <pc:sldMkLst>
          <pc:docMk/>
          <pc:sldMk cId="1028382353" sldId="273"/>
        </pc:sldMkLst>
        <pc:spChg chg="mod">
          <ac:chgData name="Didier MULLER" userId="S::didier.muller@divlyc.ch::9b7f4815-801a-4f60-89ee-671fa11d495d" providerId="AD" clId="Web-{98C0DEB5-96A1-F953-EAF6-8B2EB090C411}" dt="2024-05-03T07:26:03.491" v="57" actId="1076"/>
          <ac:spMkLst>
            <pc:docMk/>
            <pc:sldMk cId="1028382353" sldId="273"/>
            <ac:spMk id="4" creationId="{EC6AE34B-675D-6D04-27EE-1702EC46F589}"/>
          </ac:spMkLst>
        </pc:spChg>
      </pc:sldChg>
    </pc:docChg>
  </pc:docChgLst>
  <pc:docChgLst>
    <pc:chgData name="Didier MULLER" userId="S::didier.muller@divlyc.ch::9b7f4815-801a-4f60-89ee-671fa11d495d" providerId="AD" clId="Web-{1BF88703-7D51-441F-86D6-13A0DD41482C}"/>
    <pc:docChg chg="addSld delSld modSld sldOrd">
      <pc:chgData name="Didier MULLER" userId="S::didier.muller@divlyc.ch::9b7f4815-801a-4f60-89ee-671fa11d495d" providerId="AD" clId="Web-{1BF88703-7D51-441F-86D6-13A0DD41482C}" dt="2024-04-25T16:33:24.219" v="223" actId="20577"/>
      <pc:docMkLst>
        <pc:docMk/>
      </pc:docMkLst>
      <pc:sldChg chg="addSp modSp addAnim">
        <pc:chgData name="Didier MULLER" userId="S::didier.muller@divlyc.ch::9b7f4815-801a-4f60-89ee-671fa11d495d" providerId="AD" clId="Web-{1BF88703-7D51-441F-86D6-13A0DD41482C}" dt="2024-04-25T16:26:43.323" v="157" actId="1076"/>
        <pc:sldMkLst>
          <pc:docMk/>
          <pc:sldMk cId="3384533189" sldId="258"/>
        </pc:sldMkLst>
        <pc:spChg chg="add mod">
          <ac:chgData name="Didier MULLER" userId="S::didier.muller@divlyc.ch::9b7f4815-801a-4f60-89ee-671fa11d495d" providerId="AD" clId="Web-{1BF88703-7D51-441F-86D6-13A0DD41482C}" dt="2024-04-25T16:26:43.323" v="157" actId="1076"/>
          <ac:spMkLst>
            <pc:docMk/>
            <pc:sldMk cId="3384533189" sldId="258"/>
            <ac:spMk id="2" creationId="{A1AC79D6-3287-2A94-D281-C700775B2E20}"/>
          </ac:spMkLst>
        </pc:spChg>
        <pc:spChg chg="mod">
          <ac:chgData name="Didier MULLER" userId="S::didier.muller@divlyc.ch::9b7f4815-801a-4f60-89ee-671fa11d495d" providerId="AD" clId="Web-{1BF88703-7D51-441F-86D6-13A0DD41482C}" dt="2024-04-25T16:26:38.105" v="156" actId="1076"/>
          <ac:spMkLst>
            <pc:docMk/>
            <pc:sldMk cId="3384533189" sldId="258"/>
            <ac:spMk id="3" creationId="{DDC0BE03-6BDE-7DCB-60C7-B1680BCF643A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27:41.918" v="164" actId="20577"/>
        <pc:sldMkLst>
          <pc:docMk/>
          <pc:sldMk cId="2244165045" sldId="262"/>
        </pc:sldMkLst>
        <pc:spChg chg="mod">
          <ac:chgData name="Didier MULLER" userId="S::didier.muller@divlyc.ch::9b7f4815-801a-4f60-89ee-671fa11d495d" providerId="AD" clId="Web-{1BF88703-7D51-441F-86D6-13A0DD41482C}" dt="2024-04-25T16:27:41.918" v="164" actId="20577"/>
          <ac:spMkLst>
            <pc:docMk/>
            <pc:sldMk cId="2244165045" sldId="262"/>
            <ac:spMk id="2" creationId="{ED703D51-756D-E68A-D265-E389668ADC8F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27:19.668" v="162" actId="20577"/>
        <pc:sldMkLst>
          <pc:docMk/>
          <pc:sldMk cId="3408861655" sldId="264"/>
        </pc:sldMkLst>
        <pc:spChg chg="mod">
          <ac:chgData name="Didier MULLER" userId="S::didier.muller@divlyc.ch::9b7f4815-801a-4f60-89ee-671fa11d495d" providerId="AD" clId="Web-{1BF88703-7D51-441F-86D6-13A0DD41482C}" dt="2024-04-25T16:27:19.668" v="162" actId="20577"/>
          <ac:spMkLst>
            <pc:docMk/>
            <pc:sldMk cId="3408861655" sldId="264"/>
            <ac:spMk id="2" creationId="{631BD2BC-EC34-843C-60D6-6328B0612AD0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27:52.777" v="165" actId="20577"/>
        <pc:sldMkLst>
          <pc:docMk/>
          <pc:sldMk cId="2689541785" sldId="265"/>
        </pc:sldMkLst>
        <pc:spChg chg="mod">
          <ac:chgData name="Didier MULLER" userId="S::didier.muller@divlyc.ch::9b7f4815-801a-4f60-89ee-671fa11d495d" providerId="AD" clId="Web-{1BF88703-7D51-441F-86D6-13A0DD41482C}" dt="2024-04-25T16:27:52.777" v="165" actId="20577"/>
          <ac:spMkLst>
            <pc:docMk/>
            <pc:sldMk cId="2689541785" sldId="265"/>
            <ac:spMk id="2" creationId="{ED703D51-756D-E68A-D265-E389668ADC8F}"/>
          </ac:spMkLst>
        </pc:spChg>
      </pc:sldChg>
      <pc:sldChg chg="addSp delSp modSp del ord addAnim delAnim">
        <pc:chgData name="Didier MULLER" userId="S::didier.muller@divlyc.ch::9b7f4815-801a-4f60-89ee-671fa11d495d" providerId="AD" clId="Web-{1BF88703-7D51-441F-86D6-13A0DD41482C}" dt="2024-04-25T16:25:07.150" v="155" actId="1076"/>
        <pc:sldMkLst>
          <pc:docMk/>
          <pc:sldMk cId="2714706902" sldId="268"/>
        </pc:sldMkLst>
        <pc:spChg chg="del mod">
          <ac:chgData name="Didier MULLER" userId="S::didier.muller@divlyc.ch::9b7f4815-801a-4f60-89ee-671fa11d495d" providerId="AD" clId="Web-{1BF88703-7D51-441F-86D6-13A0DD41482C}" dt="2024-04-25T16:21:55.351" v="114"/>
          <ac:spMkLst>
            <pc:docMk/>
            <pc:sldMk cId="2714706902" sldId="268"/>
            <ac:spMk id="2" creationId="{4BD45067-999C-1CB0-59D3-FB3AB389D13B}"/>
          </ac:spMkLst>
        </pc:spChg>
        <pc:spChg chg="del">
          <ac:chgData name="Didier MULLER" userId="S::didier.muller@divlyc.ch::9b7f4815-801a-4f60-89ee-671fa11d495d" providerId="AD" clId="Web-{1BF88703-7D51-441F-86D6-13A0DD41482C}" dt="2024-04-25T16:22:23.539" v="118"/>
          <ac:spMkLst>
            <pc:docMk/>
            <pc:sldMk cId="2714706902" sldId="268"/>
            <ac:spMk id="3" creationId="{B47DEE6D-2D98-622C-BAF8-B9A894A1DFF9}"/>
          </ac:spMkLst>
        </pc:spChg>
        <pc:spChg chg="add del mod">
          <ac:chgData name="Didier MULLER" userId="S::didier.muller@divlyc.ch::9b7f4815-801a-4f60-89ee-671fa11d495d" providerId="AD" clId="Web-{1BF88703-7D51-441F-86D6-13A0DD41482C}" dt="2024-04-25T16:22:29.976" v="120"/>
          <ac:spMkLst>
            <pc:docMk/>
            <pc:sldMk cId="2714706902" sldId="268"/>
            <ac:spMk id="5" creationId="{6CFD9D86-8B8C-87C7-7F2C-7B0AF19CA34F}"/>
          </ac:spMkLst>
        </pc:spChg>
        <pc:spChg chg="add del mod">
          <ac:chgData name="Didier MULLER" userId="S::didier.muller@divlyc.ch::9b7f4815-801a-4f60-89ee-671fa11d495d" providerId="AD" clId="Web-{1BF88703-7D51-441F-86D6-13A0DD41482C}" dt="2024-04-25T16:23:02.914" v="124"/>
          <ac:spMkLst>
            <pc:docMk/>
            <pc:sldMk cId="2714706902" sldId="268"/>
            <ac:spMk id="7" creationId="{9B7AF693-2F8E-72FE-7DAE-922063FD75FA}"/>
          </ac:spMkLst>
        </pc:spChg>
        <pc:spChg chg="add del mod">
          <ac:chgData name="Didier MULLER" userId="S::didier.muller@divlyc.ch::9b7f4815-801a-4f60-89ee-671fa11d495d" providerId="AD" clId="Web-{1BF88703-7D51-441F-86D6-13A0DD41482C}" dt="2024-04-25T16:22:28.414" v="119"/>
          <ac:spMkLst>
            <pc:docMk/>
            <pc:sldMk cId="2714706902" sldId="268"/>
            <ac:spMk id="9" creationId="{E776E4D5-704B-AC49-01EC-30ABBDC80F70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23:40.712" v="140" actId="1076"/>
          <ac:spMkLst>
            <pc:docMk/>
            <pc:sldMk cId="2714706902" sldId="268"/>
            <ac:spMk id="11" creationId="{F7607F91-7208-12F2-63A8-C47952729D2B}"/>
          </ac:spMkLst>
        </pc:spChg>
        <pc:spChg chg="add">
          <ac:chgData name="Didier MULLER" userId="S::didier.muller@divlyc.ch::9b7f4815-801a-4f60-89ee-671fa11d495d" providerId="AD" clId="Web-{1BF88703-7D51-441F-86D6-13A0DD41482C}" dt="2024-04-25T16:23:03.961" v="126"/>
          <ac:spMkLst>
            <pc:docMk/>
            <pc:sldMk cId="2714706902" sldId="268"/>
            <ac:spMk id="13" creationId="{C48239CF-734E-DAA7-BDB4-4D993785583F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24:11.634" v="149" actId="20577"/>
          <ac:spMkLst>
            <pc:docMk/>
            <pc:sldMk cId="2714706902" sldId="268"/>
            <ac:spMk id="15" creationId="{4DC9595B-8FAF-56BE-6195-8B86136B52B9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25:04.838" v="154" actId="1076"/>
          <ac:spMkLst>
            <pc:docMk/>
            <pc:sldMk cId="2714706902" sldId="268"/>
            <ac:spMk id="17" creationId="{3F96EAA9-DF78-D6CA-5B62-13A9EF255C15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24:53.572" v="153" actId="1076"/>
          <ac:spMkLst>
            <pc:docMk/>
            <pc:sldMk cId="2714706902" sldId="268"/>
            <ac:spMk id="19" creationId="{9E06ABB0-E454-A955-83D4-1BD941B2D78D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24:27.837" v="151" actId="1076"/>
          <ac:spMkLst>
            <pc:docMk/>
            <pc:sldMk cId="2714706902" sldId="268"/>
            <ac:spMk id="21" creationId="{2159CE35-7305-569D-A37A-C213900166F0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25:07.150" v="155" actId="1076"/>
          <ac:spMkLst>
            <pc:docMk/>
            <pc:sldMk cId="2714706902" sldId="268"/>
            <ac:spMk id="24" creationId="{809BF8D1-1AFF-884E-7ACE-7CCC5C021BA5}"/>
          </ac:spMkLst>
        </pc:spChg>
        <pc:spChg chg="add">
          <ac:chgData name="Didier MULLER" userId="S::didier.muller@divlyc.ch::9b7f4815-801a-4f60-89ee-671fa11d495d" providerId="AD" clId="Web-{1BF88703-7D51-441F-86D6-13A0DD41482C}" dt="2024-04-25T16:23:04.008" v="132"/>
          <ac:spMkLst>
            <pc:docMk/>
            <pc:sldMk cId="2714706902" sldId="268"/>
            <ac:spMk id="34" creationId="{27013FD4-7991-7683-CE9C-8DDFEFE5C6A4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0:28.186" v="199" actId="20577"/>
        <pc:sldMkLst>
          <pc:docMk/>
          <pc:sldMk cId="2073309636" sldId="272"/>
        </pc:sldMkLst>
        <pc:spChg chg="mod">
          <ac:chgData name="Didier MULLER" userId="S::didier.muller@divlyc.ch::9b7f4815-801a-4f60-89ee-671fa11d495d" providerId="AD" clId="Web-{1BF88703-7D51-441F-86D6-13A0DD41482C}" dt="2024-04-25T16:30:28.186" v="199" actId="20577"/>
          <ac:spMkLst>
            <pc:docMk/>
            <pc:sldMk cId="2073309636" sldId="272"/>
            <ac:spMk id="2" creationId="{84319C0F-B7A7-2211-C56C-10EBCB804DF8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0:18.217" v="198" actId="20577"/>
        <pc:sldMkLst>
          <pc:docMk/>
          <pc:sldMk cId="3277213234" sldId="274"/>
        </pc:sldMkLst>
        <pc:spChg chg="mod">
          <ac:chgData name="Didier MULLER" userId="S::didier.muller@divlyc.ch::9b7f4815-801a-4f60-89ee-671fa11d495d" providerId="AD" clId="Web-{1BF88703-7D51-441F-86D6-13A0DD41482C}" dt="2024-04-25T16:30:18.217" v="198" actId="20577"/>
          <ac:spMkLst>
            <pc:docMk/>
            <pc:sldMk cId="3277213234" sldId="274"/>
            <ac:spMk id="2" creationId="{E4A3A632-1ED8-87B3-7F45-FFE216925EAB}"/>
          </ac:spMkLst>
        </pc:spChg>
      </pc:sldChg>
      <pc:sldChg chg="addSp delSp modSp">
        <pc:chgData name="Didier MULLER" userId="S::didier.muller@divlyc.ch::9b7f4815-801a-4f60-89ee-671fa11d495d" providerId="AD" clId="Web-{1BF88703-7D51-441F-86D6-13A0DD41482C}" dt="2024-04-25T16:30:11.373" v="197" actId="20577"/>
        <pc:sldMkLst>
          <pc:docMk/>
          <pc:sldMk cId="2727679428" sldId="275"/>
        </pc:sldMkLst>
        <pc:spChg chg="mod">
          <ac:chgData name="Didier MULLER" userId="S::didier.muller@divlyc.ch::9b7f4815-801a-4f60-89ee-671fa11d495d" providerId="AD" clId="Web-{1BF88703-7D51-441F-86D6-13A0DD41482C}" dt="2024-04-25T16:30:11.373" v="197" actId="20577"/>
          <ac:spMkLst>
            <pc:docMk/>
            <pc:sldMk cId="2727679428" sldId="275"/>
            <ac:spMk id="2" creationId="{00E83B5E-B5B1-C4A0-BD36-0192789078A5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28:09.590" v="167"/>
          <ac:spMkLst>
            <pc:docMk/>
            <pc:sldMk cId="2727679428" sldId="275"/>
            <ac:spMk id="4" creationId="{3CF8DD0C-DFB4-C1DF-8848-3FEE6F4BE118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28:15.700" v="169"/>
          <ac:spMkLst>
            <pc:docMk/>
            <pc:sldMk cId="2727679428" sldId="275"/>
            <ac:spMk id="6" creationId="{BAD121A5-C76E-B971-CFAA-1556AAB2E8D0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28:20.340" v="171"/>
          <ac:spMkLst>
            <pc:docMk/>
            <pc:sldMk cId="2727679428" sldId="275"/>
            <ac:spMk id="7" creationId="{1000A38B-5CCE-8CAA-556D-85B4736437C2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28:26.122" v="173"/>
          <ac:spMkLst>
            <pc:docMk/>
            <pc:sldMk cId="2727679428" sldId="275"/>
            <ac:spMk id="8" creationId="{8922DAB0-9097-7D6B-6817-0163E8607EE3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28:36.091" v="175"/>
          <ac:spMkLst>
            <pc:docMk/>
            <pc:sldMk cId="2727679428" sldId="275"/>
            <ac:spMk id="16" creationId="{2030DB83-F61C-290A-68F4-81E5C8E018ED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28:53.560" v="177"/>
          <ac:spMkLst>
            <pc:docMk/>
            <pc:sldMk cId="2727679428" sldId="275"/>
            <ac:spMk id="18" creationId="{8B26534D-A118-7EB5-F316-CD4545B4BCD2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29:58.310" v="196" actId="1076"/>
          <ac:spMkLst>
            <pc:docMk/>
            <pc:sldMk cId="2727679428" sldId="275"/>
            <ac:spMk id="19" creationId="{6616698B-8E5D-8E45-333F-925FB2D840C5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2:30.156" v="218" actId="1076"/>
        <pc:sldMkLst>
          <pc:docMk/>
          <pc:sldMk cId="3668176217" sldId="276"/>
        </pc:sldMkLst>
        <pc:spChg chg="mod">
          <ac:chgData name="Didier MULLER" userId="S::didier.muller@divlyc.ch::9b7f4815-801a-4f60-89ee-671fa11d495d" providerId="AD" clId="Web-{1BF88703-7D51-441F-86D6-13A0DD41482C}" dt="2024-04-25T16:32:30.156" v="218" actId="1076"/>
          <ac:spMkLst>
            <pc:docMk/>
            <pc:sldMk cId="3668176217" sldId="276"/>
            <ac:spMk id="2" creationId="{DE30C2A8-F5EB-C90B-19F4-06AB3669BFF8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1:38.406" v="213" actId="20577"/>
        <pc:sldMkLst>
          <pc:docMk/>
          <pc:sldMk cId="490829073" sldId="277"/>
        </pc:sldMkLst>
        <pc:spChg chg="mod">
          <ac:chgData name="Didier MULLER" userId="S::didier.muller@divlyc.ch::9b7f4815-801a-4f60-89ee-671fa11d495d" providerId="AD" clId="Web-{1BF88703-7D51-441F-86D6-13A0DD41482C}" dt="2024-04-25T16:31:38.406" v="213" actId="20577"/>
          <ac:spMkLst>
            <pc:docMk/>
            <pc:sldMk cId="490829073" sldId="277"/>
            <ac:spMk id="2" creationId="{B02F7C92-44ED-77DA-4985-49C68847D04B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3:24.219" v="223" actId="20577"/>
        <pc:sldMkLst>
          <pc:docMk/>
          <pc:sldMk cId="2699630195" sldId="278"/>
        </pc:sldMkLst>
        <pc:spChg chg="mod">
          <ac:chgData name="Didier MULLER" userId="S::didier.muller@divlyc.ch::9b7f4815-801a-4f60-89ee-671fa11d495d" providerId="AD" clId="Web-{1BF88703-7D51-441F-86D6-13A0DD41482C}" dt="2024-04-25T16:33:24.219" v="223" actId="20577"/>
          <ac:spMkLst>
            <pc:docMk/>
            <pc:sldMk cId="2699630195" sldId="278"/>
            <ac:spMk id="2" creationId="{ED703D51-756D-E68A-D265-E389668ADC8F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1:46.203" v="214" actId="20577"/>
        <pc:sldMkLst>
          <pc:docMk/>
          <pc:sldMk cId="4265230637" sldId="279"/>
        </pc:sldMkLst>
        <pc:spChg chg="mod">
          <ac:chgData name="Didier MULLER" userId="S::didier.muller@divlyc.ch::9b7f4815-801a-4f60-89ee-671fa11d495d" providerId="AD" clId="Web-{1BF88703-7D51-441F-86D6-13A0DD41482C}" dt="2024-04-25T16:31:46.203" v="214" actId="20577"/>
          <ac:spMkLst>
            <pc:docMk/>
            <pc:sldMk cId="4265230637" sldId="279"/>
            <ac:spMk id="2" creationId="{428115A9-DFDB-1AA7-7868-5EB672BE2421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2:44.953" v="219" actId="20577"/>
        <pc:sldMkLst>
          <pc:docMk/>
          <pc:sldMk cId="3646258535" sldId="280"/>
        </pc:sldMkLst>
        <pc:spChg chg="mod">
          <ac:chgData name="Didier MULLER" userId="S::didier.muller@divlyc.ch::9b7f4815-801a-4f60-89ee-671fa11d495d" providerId="AD" clId="Web-{1BF88703-7D51-441F-86D6-13A0DD41482C}" dt="2024-04-25T16:32:44.953" v="219" actId="20577"/>
          <ac:spMkLst>
            <pc:docMk/>
            <pc:sldMk cId="3646258535" sldId="280"/>
            <ac:spMk id="2" creationId="{762E5FA8-E89E-21EE-6044-330E37F36E37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2:57.797" v="220" actId="20577"/>
        <pc:sldMkLst>
          <pc:docMk/>
          <pc:sldMk cId="1678596000" sldId="281"/>
        </pc:sldMkLst>
        <pc:spChg chg="mod">
          <ac:chgData name="Didier MULLER" userId="S::didier.muller@divlyc.ch::9b7f4815-801a-4f60-89ee-671fa11d495d" providerId="AD" clId="Web-{1BF88703-7D51-441F-86D6-13A0DD41482C}" dt="2024-04-25T16:32:57.797" v="220" actId="20577"/>
          <ac:spMkLst>
            <pc:docMk/>
            <pc:sldMk cId="1678596000" sldId="281"/>
            <ac:spMk id="2" creationId="{E4A3A632-1ED8-87B3-7F45-FFE216925EAB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3:05.344" v="221" actId="20577"/>
        <pc:sldMkLst>
          <pc:docMk/>
          <pc:sldMk cId="1744767542" sldId="282"/>
        </pc:sldMkLst>
        <pc:spChg chg="mod">
          <ac:chgData name="Didier MULLER" userId="S::didier.muller@divlyc.ch::9b7f4815-801a-4f60-89ee-671fa11d495d" providerId="AD" clId="Web-{1BF88703-7D51-441F-86D6-13A0DD41482C}" dt="2024-04-25T16:33:05.344" v="221" actId="20577"/>
          <ac:spMkLst>
            <pc:docMk/>
            <pc:sldMk cId="1744767542" sldId="282"/>
            <ac:spMk id="2" creationId="{84319C0F-B7A7-2211-C56C-10EBCB804DF8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1:01.468" v="209" actId="1076"/>
        <pc:sldMkLst>
          <pc:docMk/>
          <pc:sldMk cId="458180938" sldId="283"/>
        </pc:sldMkLst>
        <pc:spChg chg="mod">
          <ac:chgData name="Didier MULLER" userId="S::didier.muller@divlyc.ch::9b7f4815-801a-4f60-89ee-671fa11d495d" providerId="AD" clId="Web-{1BF88703-7D51-441F-86D6-13A0DD41482C}" dt="2024-04-25T16:31:01.468" v="209" actId="1076"/>
          <ac:spMkLst>
            <pc:docMk/>
            <pc:sldMk cId="458180938" sldId="283"/>
            <ac:spMk id="2" creationId="{D8C2A780-C6FE-43B3-07E0-C1B04067A13A}"/>
          </ac:spMkLst>
        </pc:spChg>
      </pc:sldChg>
      <pc:sldChg chg="modSp">
        <pc:chgData name="Didier MULLER" userId="S::didier.muller@divlyc.ch::9b7f4815-801a-4f60-89ee-671fa11d495d" providerId="AD" clId="Web-{1BF88703-7D51-441F-86D6-13A0DD41482C}" dt="2024-04-25T16:31:15.718" v="211" actId="20577"/>
        <pc:sldMkLst>
          <pc:docMk/>
          <pc:sldMk cId="2962024239" sldId="284"/>
        </pc:sldMkLst>
        <pc:spChg chg="mod">
          <ac:chgData name="Didier MULLER" userId="S::didier.muller@divlyc.ch::9b7f4815-801a-4f60-89ee-671fa11d495d" providerId="AD" clId="Web-{1BF88703-7D51-441F-86D6-13A0DD41482C}" dt="2024-04-25T16:31:15.718" v="211" actId="20577"/>
          <ac:spMkLst>
            <pc:docMk/>
            <pc:sldMk cId="2962024239" sldId="284"/>
            <ac:spMk id="2" creationId="{C10F1CD9-8F64-7EBD-E606-977FAA67AD13}"/>
          </ac:spMkLst>
        </pc:spChg>
      </pc:sldChg>
      <pc:sldChg chg="addSp delSp modSp del mod setBg addAnim">
        <pc:chgData name="Didier MULLER" userId="S::didier.muller@divlyc.ch::9b7f4815-801a-4f60-89ee-671fa11d495d" providerId="AD" clId="Web-{1BF88703-7D51-441F-86D6-13A0DD41482C}" dt="2024-04-25T16:24:39.447" v="152"/>
        <pc:sldMkLst>
          <pc:docMk/>
          <pc:sldMk cId="3777522914" sldId="285"/>
        </pc:sldMkLst>
        <pc:spChg chg="del">
          <ac:chgData name="Didier MULLER" userId="S::didier.muller@divlyc.ch::9b7f4815-801a-4f60-89ee-671fa11d495d" providerId="AD" clId="Web-{1BF88703-7D51-441F-86D6-13A0DD41482C}" dt="2024-04-25T16:10:19.623" v="15"/>
          <ac:spMkLst>
            <pc:docMk/>
            <pc:sldMk cId="3777522914" sldId="285"/>
            <ac:spMk id="3" creationId="{81B203A4-11EC-D34B-E04C-4A8CAE275480}"/>
          </ac:spMkLst>
        </pc:spChg>
        <pc:spChg chg="mod">
          <ac:chgData name="Didier MULLER" userId="S::didier.muller@divlyc.ch::9b7f4815-801a-4f60-89ee-671fa11d495d" providerId="AD" clId="Web-{1BF88703-7D51-441F-86D6-13A0DD41482C}" dt="2024-04-25T16:19:57.959" v="107" actId="20577"/>
          <ac:spMkLst>
            <pc:docMk/>
            <pc:sldMk cId="3777522914" sldId="285"/>
            <ac:spMk id="5" creationId="{CE4F0828-8E18-E1DE-B4E5-6E727688EDF4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11:47.999" v="27"/>
          <ac:spMkLst>
            <pc:docMk/>
            <pc:sldMk cId="3777522914" sldId="285"/>
            <ac:spMk id="79" creationId="{693764C6-237F-2402-068F-42DC124C4A79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15:52.799" v="65" actId="1076"/>
          <ac:spMkLst>
            <pc:docMk/>
            <pc:sldMk cId="3777522914" sldId="285"/>
            <ac:spMk id="121" creationId="{7DAB624C-1AE1-ABC0-992D-B1B0B5036B9B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13:37.907" v="36"/>
          <ac:spMkLst>
            <pc:docMk/>
            <pc:sldMk cId="3777522914" sldId="285"/>
            <ac:spMk id="122" creationId="{77CC3C05-0D05-8E51-20B8-1FE36A7CC621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13:50.391" v="38"/>
          <ac:spMkLst>
            <pc:docMk/>
            <pc:sldMk cId="3777522914" sldId="285"/>
            <ac:spMk id="123" creationId="{EC0A683A-3554-A50D-A381-F6AF9A995AC3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14:12.688" v="42"/>
          <ac:spMkLst>
            <pc:docMk/>
            <pc:sldMk cId="3777522914" sldId="285"/>
            <ac:spMk id="134" creationId="{D3E1D167-4E3D-0753-8F97-AF03AFAEA1B8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16:01.268" v="66" actId="1076"/>
          <ac:spMkLst>
            <pc:docMk/>
            <pc:sldMk cId="3777522914" sldId="285"/>
            <ac:spMk id="135" creationId="{480D21A8-CBB6-2185-E311-934B52FA1312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15:37.815" v="61" actId="20577"/>
          <ac:spMkLst>
            <pc:docMk/>
            <pc:sldMk cId="3777522914" sldId="285"/>
            <ac:spMk id="147" creationId="{010ED22E-583B-756B-8A73-6F446F23B6EB}"/>
          </ac:spMkLst>
        </pc:spChg>
        <pc:spChg chg="add del">
          <ac:chgData name="Didier MULLER" userId="S::didier.muller@divlyc.ch::9b7f4815-801a-4f60-89ee-671fa11d495d" providerId="AD" clId="Web-{1BF88703-7D51-441F-86D6-13A0DD41482C}" dt="2024-04-25T16:16:13.378" v="68"/>
          <ac:spMkLst>
            <pc:docMk/>
            <pc:sldMk cId="3777522914" sldId="285"/>
            <ac:spMk id="148" creationId="{1A19D261-5960-864D-3B46-E3EB00A1D881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18:23.661" v="102" actId="1076"/>
          <ac:spMkLst>
            <pc:docMk/>
            <pc:sldMk cId="3777522914" sldId="285"/>
            <ac:spMk id="149" creationId="{8DC95D0E-ED90-8A82-190F-A4355E074133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18:17.754" v="101" actId="1076"/>
          <ac:spMkLst>
            <pc:docMk/>
            <pc:sldMk cId="3777522914" sldId="285"/>
            <ac:spMk id="150" creationId="{C1EF45A4-1460-8C25-3A7E-12FD6446CDDF}"/>
          </ac:spMkLst>
        </pc:spChg>
        <pc:spChg chg="add del mod">
          <ac:chgData name="Didier MULLER" userId="S::didier.muller@divlyc.ch::9b7f4815-801a-4f60-89ee-671fa11d495d" providerId="AD" clId="Web-{1BF88703-7D51-441F-86D6-13A0DD41482C}" dt="2024-04-25T16:17:58.848" v="98"/>
          <ac:spMkLst>
            <pc:docMk/>
            <pc:sldMk cId="3777522914" sldId="285"/>
            <ac:spMk id="151" creationId="{86C8EB57-B641-9282-E919-8DC0E203B7CB}"/>
          </ac:spMkLst>
        </pc:spChg>
        <pc:spChg chg="add mod">
          <ac:chgData name="Didier MULLER" userId="S::didier.muller@divlyc.ch::9b7f4815-801a-4f60-89ee-671fa11d495d" providerId="AD" clId="Web-{1BF88703-7D51-441F-86D6-13A0DD41482C}" dt="2024-04-25T16:18:14.457" v="100" actId="1076"/>
          <ac:spMkLst>
            <pc:docMk/>
            <pc:sldMk cId="3777522914" sldId="285"/>
            <ac:spMk id="152" creationId="{7AC85540-CE27-CE8C-7853-4D0D470A724A}"/>
          </ac:spMkLst>
        </pc:spChg>
        <pc:graphicFrameChg chg="add del mod modGraphic">
          <ac:chgData name="Didier MULLER" userId="S::didier.muller@divlyc.ch::9b7f4815-801a-4f60-89ee-671fa11d495d" providerId="AD" clId="Web-{1BF88703-7D51-441F-86D6-13A0DD41482C}" dt="2024-04-25T16:15:11.892" v="56"/>
          <ac:graphicFrameMkLst>
            <pc:docMk/>
            <pc:sldMk cId="3777522914" sldId="285"/>
            <ac:graphicFrameMk id="7" creationId="{BD7483DD-DD0A-CDB9-F6BA-BB38C3F801CC}"/>
          </ac:graphicFrameMkLst>
        </pc:graphicFrameChg>
      </pc:sldChg>
      <pc:sldChg chg="add replId">
        <pc:chgData name="Didier MULLER" userId="S::didier.muller@divlyc.ch::9b7f4815-801a-4f60-89ee-671fa11d495d" providerId="AD" clId="Web-{1BF88703-7D51-441F-86D6-13A0DD41482C}" dt="2024-04-25T16:21:36.772" v="112"/>
        <pc:sldMkLst>
          <pc:docMk/>
          <pc:sldMk cId="695845686" sldId="286"/>
        </pc:sldMkLst>
      </pc:sldChg>
    </pc:docChg>
  </pc:docChgLst>
  <pc:docChgLst>
    <pc:chgData name="Didier MULLER" userId="S::didier.muller@divlyc.ch::9b7f4815-801a-4f60-89ee-671fa11d495d" providerId="AD" clId="Web-{DB89F1F2-551C-3B24-EA4E-1E6E0143F923}"/>
    <pc:docChg chg="addSld delSld modSld addMainMaster delMainMaster">
      <pc:chgData name="Didier MULLER" userId="S::didier.muller@divlyc.ch::9b7f4815-801a-4f60-89ee-671fa11d495d" providerId="AD" clId="Web-{DB89F1F2-551C-3B24-EA4E-1E6E0143F923}" dt="2024-04-11T20:24:27.914" v="352" actId="20577"/>
      <pc:docMkLst>
        <pc:docMk/>
      </pc:docMkLst>
      <pc:sldChg chg="addSp delSp modSp mod setBg modClrScheme setClrOvrMap chgLayout">
        <pc:chgData name="Didier MULLER" userId="S::didier.muller@divlyc.ch::9b7f4815-801a-4f60-89ee-671fa11d495d" providerId="AD" clId="Web-{DB89F1F2-551C-3B24-EA4E-1E6E0143F923}" dt="2024-04-11T19:51:24.437" v="88"/>
        <pc:sldMkLst>
          <pc:docMk/>
          <pc:sldMk cId="3856144342" sldId="256"/>
        </pc:sldMkLst>
        <pc:spChg chg="mod">
          <ac:chgData name="Didier MULLER" userId="S::didier.muller@divlyc.ch::9b7f4815-801a-4f60-89ee-671fa11d495d" providerId="AD" clId="Web-{DB89F1F2-551C-3B24-EA4E-1E6E0143F923}" dt="2024-04-11T19:51:24.437" v="88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Didier MULLER" userId="S::didier.muller@divlyc.ch::9b7f4815-801a-4f60-89ee-671fa11d495d" providerId="AD" clId="Web-{DB89F1F2-551C-3B24-EA4E-1E6E0143F923}" dt="2024-04-11T19:51:24.437" v="88"/>
          <ac:spMkLst>
            <pc:docMk/>
            <pc:sldMk cId="3856144342" sldId="256"/>
            <ac:spMk id="3" creationId="{00000000-0000-0000-0000-000000000000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24.437" v="88"/>
          <ac:spMkLst>
            <pc:docMk/>
            <pc:sldMk cId="3856144342" sldId="256"/>
            <ac:spMk id="9" creationId="{7A18C9FB-EC4C-4DAE-8F7D-C6E5AF607958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24.437" v="88"/>
          <ac:spMkLst>
            <pc:docMk/>
            <pc:sldMk cId="3856144342" sldId="256"/>
            <ac:spMk id="11" creationId="{4EB7CBBE-178B-4DB3-AD92-DED458BAE7CE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7:49.853" v="43"/>
          <ac:spMkLst>
            <pc:docMk/>
            <pc:sldMk cId="3856144342" sldId="256"/>
            <ac:spMk id="16" creationId="{9C51935E-4A08-4AE4-8E13-F40CD3C4F1C4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26.232" v="69"/>
          <ac:spMkLst>
            <pc:docMk/>
            <pc:sldMk cId="3856144342" sldId="256"/>
            <ac:spMk id="22" creationId="{3B083774-A903-4B1B-BC6A-94C1F048E82B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7:49.853" v="43"/>
          <ac:spMkLst>
            <pc:docMk/>
            <pc:sldMk cId="3856144342" sldId="256"/>
            <ac:spMk id="30" creationId="{8CED433A-4441-4EF2-A360-2D5C19C7F3CD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7:55.978" v="45"/>
          <ac:spMkLst>
            <pc:docMk/>
            <pc:sldMk cId="3856144342" sldId="256"/>
            <ac:spMk id="37" creationId="{33E93247-6229-44AB-A550-739E971E690B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06.385" v="47"/>
          <ac:spMkLst>
            <pc:docMk/>
            <pc:sldMk cId="3856144342" sldId="256"/>
            <ac:spMk id="40" creationId="{9B7AD9F6-8CE7-4299-8FC6-328F4DCD3FF9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06.385" v="47"/>
          <ac:spMkLst>
            <pc:docMk/>
            <pc:sldMk cId="3856144342" sldId="256"/>
            <ac:spMk id="41" creationId="{F49775AF-8896-43EE-92C6-83497D6DC56F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09.338" v="49"/>
          <ac:spMkLst>
            <pc:docMk/>
            <pc:sldMk cId="3856144342" sldId="256"/>
            <ac:spMk id="43" creationId="{33E93247-6229-44AB-A550-739E971E690B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13.448" v="51"/>
          <ac:spMkLst>
            <pc:docMk/>
            <pc:sldMk cId="3856144342" sldId="256"/>
            <ac:spMk id="47" creationId="{916F6374-2300-41FF-BA7E-22FADCD95D3B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13.448" v="51"/>
          <ac:spMkLst>
            <pc:docMk/>
            <pc:sldMk cId="3856144342" sldId="256"/>
            <ac:spMk id="48" creationId="{90864D9E-0A0C-482E-86DE-9C4E729C38D7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23.963" v="53"/>
          <ac:spMkLst>
            <pc:docMk/>
            <pc:sldMk cId="3856144342" sldId="256"/>
            <ac:spMk id="51" creationId="{BE229233-9672-4675-99B7-6CBCEF1CD415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23.963" v="53"/>
          <ac:spMkLst>
            <pc:docMk/>
            <pc:sldMk cId="3856144342" sldId="256"/>
            <ac:spMk id="52" creationId="{EC5FF010-B53C-46BE-BEEF-AF926A00F67F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23.963" v="53"/>
          <ac:spMkLst>
            <pc:docMk/>
            <pc:sldMk cId="3856144342" sldId="256"/>
            <ac:spMk id="53" creationId="{8509AD9C-1F43-4138-A72B-8CA988EDD475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34.432" v="55"/>
          <ac:spMkLst>
            <pc:docMk/>
            <pc:sldMk cId="3856144342" sldId="256"/>
            <ac:spMk id="55" creationId="{33E93247-6229-44AB-A550-739E971E690B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39.636" v="57"/>
          <ac:spMkLst>
            <pc:docMk/>
            <pc:sldMk cId="3856144342" sldId="256"/>
            <ac:spMk id="59" creationId="{0AF4F2BA-3C03-4E2C-8ABC-0949B61B3C5E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39.636" v="57"/>
          <ac:spMkLst>
            <pc:docMk/>
            <pc:sldMk cId="3856144342" sldId="256"/>
            <ac:spMk id="61" creationId="{B40A8CA7-7D5A-43B0-A1A0-B558ECA9EED1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53.605" v="59"/>
          <ac:spMkLst>
            <pc:docMk/>
            <pc:sldMk cId="3856144342" sldId="256"/>
            <ac:spMk id="63" creationId="{9C51935E-4A08-4AE4-8E13-F40CD3C4F1C4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8:53.605" v="59"/>
          <ac:spMkLst>
            <pc:docMk/>
            <pc:sldMk cId="3856144342" sldId="256"/>
            <ac:spMk id="66" creationId="{8CED433A-4441-4EF2-A360-2D5C19C7F3CD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9:04.027" v="61"/>
          <ac:spMkLst>
            <pc:docMk/>
            <pc:sldMk cId="3856144342" sldId="256"/>
            <ac:spMk id="221" creationId="{17121B47-384D-4AA6-BFEE-9EB117D2A4DA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9:13.902" v="63"/>
          <ac:spMkLst>
            <pc:docMk/>
            <pc:sldMk cId="3856144342" sldId="256"/>
            <ac:spMk id="250" creationId="{9B7AD9F6-8CE7-4299-8FC6-328F4DCD3FF9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9:13.902" v="63"/>
          <ac:spMkLst>
            <pc:docMk/>
            <pc:sldMk cId="3856144342" sldId="256"/>
            <ac:spMk id="251" creationId="{F49775AF-8896-43EE-92C6-83497D6DC56F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9:16.918" v="65"/>
          <ac:spMkLst>
            <pc:docMk/>
            <pc:sldMk cId="3856144342" sldId="256"/>
            <ac:spMk id="253" creationId="{33E93247-6229-44AB-A550-739E971E690B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9:32.028" v="67"/>
          <ac:spMkLst>
            <pc:docMk/>
            <pc:sldMk cId="3856144342" sldId="256"/>
            <ac:spMk id="257" creationId="{916F6374-2300-41FF-BA7E-22FADCD95D3B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49:32.028" v="67"/>
          <ac:spMkLst>
            <pc:docMk/>
            <pc:sldMk cId="3856144342" sldId="256"/>
            <ac:spMk id="258" creationId="{90864D9E-0A0C-482E-86DE-9C4E729C38D7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26.232" v="69"/>
          <ac:spMkLst>
            <pc:docMk/>
            <pc:sldMk cId="3856144342" sldId="256"/>
            <ac:spMk id="261" creationId="{BB3B2C43-5E36-4768-8319-6752D24B47E9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26.232" v="69"/>
          <ac:spMkLst>
            <pc:docMk/>
            <pc:sldMk cId="3856144342" sldId="256"/>
            <ac:spMk id="262" creationId="{B044326E-7BB3-4929-BE33-05CA64DBB248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26.232" v="69"/>
          <ac:spMkLst>
            <pc:docMk/>
            <pc:sldMk cId="3856144342" sldId="256"/>
            <ac:spMk id="263" creationId="{731CF4E0-AA2D-43CA-A528-C52FB158244A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39.373" v="71"/>
          <ac:spMkLst>
            <pc:docMk/>
            <pc:sldMk cId="3856144342" sldId="256"/>
            <ac:spMk id="265" creationId="{A5D0B0D3-D735-4619-AA45-B57B791E1744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39.373" v="71"/>
          <ac:spMkLst>
            <pc:docMk/>
            <pc:sldMk cId="3856144342" sldId="256"/>
            <ac:spMk id="266" creationId="{3D505D40-32E9-4C48-81F8-AD80433BE6B7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45.499" v="73"/>
          <ac:spMkLst>
            <pc:docMk/>
            <pc:sldMk cId="3856144342" sldId="256"/>
            <ac:spMk id="274" creationId="{310E06F9-9F12-4D1B-92C0-4B30818D093E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45.499" v="73"/>
          <ac:spMkLst>
            <pc:docMk/>
            <pc:sldMk cId="3856144342" sldId="256"/>
            <ac:spMk id="275" creationId="{8F5EFE88-F6A7-4B53-AF99-227DFC56A032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45.499" v="73"/>
          <ac:spMkLst>
            <pc:docMk/>
            <pc:sldMk cId="3856144342" sldId="256"/>
            <ac:spMk id="276" creationId="{BF9AF5CF-AE21-453A-8D3F-6D9FC64A18B2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45.499" v="73"/>
          <ac:spMkLst>
            <pc:docMk/>
            <pc:sldMk cId="3856144342" sldId="256"/>
            <ac:spMk id="277" creationId="{F18A41FE-6F14-49D2-8C0F-56A351A98EA1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0.874" v="75"/>
          <ac:spMkLst>
            <pc:docMk/>
            <pc:sldMk cId="3856144342" sldId="256"/>
            <ac:spMk id="279" creationId="{A5D0B0D3-D735-4619-AA45-B57B791E1744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0.874" v="75"/>
          <ac:spMkLst>
            <pc:docMk/>
            <pc:sldMk cId="3856144342" sldId="256"/>
            <ac:spMk id="280" creationId="{3D505D40-32E9-4C48-81F8-AD80433BE6B7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4.280" v="77"/>
          <ac:spMkLst>
            <pc:docMk/>
            <pc:sldMk cId="3856144342" sldId="256"/>
            <ac:spMk id="289" creationId="{696F4257-8A8B-4687-A362-2FB0FD5953B6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4.280" v="77"/>
          <ac:spMkLst>
            <pc:docMk/>
            <pc:sldMk cId="3856144342" sldId="256"/>
            <ac:spMk id="290" creationId="{875B7E46-FCBF-464B-8083-9AF1A059E1D9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4.280" v="77"/>
          <ac:spMkLst>
            <pc:docMk/>
            <pc:sldMk cId="3856144342" sldId="256"/>
            <ac:spMk id="291" creationId="{AF79A868-152F-4392-8D0D-C56B1C229B98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4.280" v="77"/>
          <ac:spMkLst>
            <pc:docMk/>
            <pc:sldMk cId="3856144342" sldId="256"/>
            <ac:spMk id="292" creationId="{613F7046-4879-4110-98EC-7B7416E55FD9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4.280" v="77"/>
          <ac:spMkLst>
            <pc:docMk/>
            <pc:sldMk cId="3856144342" sldId="256"/>
            <ac:spMk id="293" creationId="{CE14A411-88B5-46A6-AD90-72073BCBB6EE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7.577" v="79"/>
          <ac:spMkLst>
            <pc:docMk/>
            <pc:sldMk cId="3856144342" sldId="256"/>
            <ac:spMk id="295" creationId="{A5D0B0D3-D735-4619-AA45-B57B791E1744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0:57.577" v="79"/>
          <ac:spMkLst>
            <pc:docMk/>
            <pc:sldMk cId="3856144342" sldId="256"/>
            <ac:spMk id="296" creationId="{3D505D40-32E9-4C48-81F8-AD80433BE6B7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02.233" v="81"/>
          <ac:spMkLst>
            <pc:docMk/>
            <pc:sldMk cId="3856144342" sldId="256"/>
            <ac:spMk id="305" creationId="{696F4257-8A8B-4687-A362-2FB0FD5953B6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02.233" v="81"/>
          <ac:spMkLst>
            <pc:docMk/>
            <pc:sldMk cId="3856144342" sldId="256"/>
            <ac:spMk id="306" creationId="{875B7E46-FCBF-464B-8083-9AF1A059E1D9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02.233" v="81"/>
          <ac:spMkLst>
            <pc:docMk/>
            <pc:sldMk cId="3856144342" sldId="256"/>
            <ac:spMk id="307" creationId="{AF79A868-152F-4392-8D0D-C56B1C229B98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02.233" v="81"/>
          <ac:spMkLst>
            <pc:docMk/>
            <pc:sldMk cId="3856144342" sldId="256"/>
            <ac:spMk id="308" creationId="{613F7046-4879-4110-98EC-7B7416E55FD9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02.233" v="81"/>
          <ac:spMkLst>
            <pc:docMk/>
            <pc:sldMk cId="3856144342" sldId="256"/>
            <ac:spMk id="309" creationId="{CE14A411-88B5-46A6-AD90-72073BCBB6EE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10.234" v="83"/>
          <ac:spMkLst>
            <pc:docMk/>
            <pc:sldMk cId="3856144342" sldId="256"/>
            <ac:spMk id="311" creationId="{AC8EEB0F-BA72-49AC-956F-331B60FDE79E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10.234" v="83"/>
          <ac:spMkLst>
            <pc:docMk/>
            <pc:sldMk cId="3856144342" sldId="256"/>
            <ac:spMk id="312" creationId="{8CC700D5-9809-43F4-89D5-7DBBCB0DCC10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10.234" v="83"/>
          <ac:spMkLst>
            <pc:docMk/>
            <pc:sldMk cId="3856144342" sldId="256"/>
            <ac:spMk id="313" creationId="{C7163242-6303-46DC-BAC1-2A204F061321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10.234" v="83"/>
          <ac:spMkLst>
            <pc:docMk/>
            <pc:sldMk cId="3856144342" sldId="256"/>
            <ac:spMk id="314" creationId="{805C4C40-D70E-4C4F-B228-98A0A6132603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15.640" v="85"/>
          <ac:spMkLst>
            <pc:docMk/>
            <pc:sldMk cId="3856144342" sldId="256"/>
            <ac:spMk id="316" creationId="{0BE66D35-6371-4809-9433-1EBF879150EC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15.640" v="85"/>
          <ac:spMkLst>
            <pc:docMk/>
            <pc:sldMk cId="3856144342" sldId="256"/>
            <ac:spMk id="317" creationId="{72EF3F9A-9717-4ACB-A30D-96694842C4F7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24.390" v="87"/>
          <ac:spMkLst>
            <pc:docMk/>
            <pc:sldMk cId="3856144342" sldId="256"/>
            <ac:spMk id="319" creationId="{4AA13AD3-0A4F-475A-BEBB-DEEFF5C096C3}"/>
          </ac:spMkLst>
        </pc:spChg>
        <pc:spChg chg="add del">
          <ac:chgData name="Didier MULLER" userId="S::didier.muller@divlyc.ch::9b7f4815-801a-4f60-89ee-671fa11d495d" providerId="AD" clId="Web-{DB89F1F2-551C-3B24-EA4E-1E6E0143F923}" dt="2024-04-11T19:51:24.390" v="87"/>
          <ac:spMkLst>
            <pc:docMk/>
            <pc:sldMk cId="3856144342" sldId="256"/>
            <ac:spMk id="320" creationId="{9654BDA8-EE5D-4DC8-BA6E-A93D650163BA}"/>
          </ac:spMkLst>
        </pc:spChg>
        <pc:spChg chg="add">
          <ac:chgData name="Didier MULLER" userId="S::didier.muller@divlyc.ch::9b7f4815-801a-4f60-89ee-671fa11d495d" providerId="AD" clId="Web-{DB89F1F2-551C-3B24-EA4E-1E6E0143F923}" dt="2024-04-11T19:51:24.437" v="88"/>
          <ac:spMkLst>
            <pc:docMk/>
            <pc:sldMk cId="3856144342" sldId="256"/>
            <ac:spMk id="322" creationId="{C56AE383-06A1-42D3-B1AF-CE22194F54B7}"/>
          </ac:spMkLst>
        </pc:spChg>
        <pc:spChg chg="add">
          <ac:chgData name="Didier MULLER" userId="S::didier.muller@divlyc.ch::9b7f4815-801a-4f60-89ee-671fa11d495d" providerId="AD" clId="Web-{DB89F1F2-551C-3B24-EA4E-1E6E0143F923}" dt="2024-04-11T19:51:24.437" v="88"/>
          <ac:spMkLst>
            <pc:docMk/>
            <pc:sldMk cId="3856144342" sldId="256"/>
            <ac:spMk id="323" creationId="{3D70B90B-BED1-4715-9BFE-9622C47A2B2F}"/>
          </ac:spMkLst>
        </pc:spChg>
        <pc:grpChg chg="add del">
          <ac:chgData name="Didier MULLER" userId="S::didier.muller@divlyc.ch::9b7f4815-801a-4f60-89ee-671fa11d495d" providerId="AD" clId="Web-{DB89F1F2-551C-3B24-EA4E-1E6E0143F923}" dt="2024-04-11T19:47:49.853" v="43"/>
          <ac:grpSpMkLst>
            <pc:docMk/>
            <pc:sldMk cId="3856144342" sldId="256"/>
            <ac:grpSpMk id="18" creationId="{6E2935B3-43F9-4F49-AEEE-A09015DDFF57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50:39.373" v="71"/>
          <ac:grpSpMkLst>
            <pc:docMk/>
            <pc:sldMk cId="3856144342" sldId="256"/>
            <ac:grpSpMk id="29" creationId="{DBBA0A0D-8F6A-400A-9E49-8C008E2C7DB1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47:49.853" v="43"/>
          <ac:grpSpMkLst>
            <pc:docMk/>
            <pc:sldMk cId="3856144342" sldId="256"/>
            <ac:grpSpMk id="32" creationId="{614A0AA1-C9DD-452F-AF3C-8231C0CD8325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48:13.448" v="51"/>
          <ac:grpSpMkLst>
            <pc:docMk/>
            <pc:sldMk cId="3856144342" sldId="256"/>
            <ac:grpSpMk id="49" creationId="{859EF20D-5821-4F54-BD14-AB7D16330F88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48:53.605" v="59"/>
          <ac:grpSpMkLst>
            <pc:docMk/>
            <pc:sldMk cId="3856144342" sldId="256"/>
            <ac:grpSpMk id="64" creationId="{6E2935B3-43F9-4F49-AEEE-A09015DDFF57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48:53.605" v="59"/>
          <ac:grpSpMkLst>
            <pc:docMk/>
            <pc:sldMk cId="3856144342" sldId="256"/>
            <ac:grpSpMk id="67" creationId="{614A0AA1-C9DD-452F-AF3C-8231C0CD8325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49:04.027" v="61"/>
          <ac:grpSpMkLst>
            <pc:docMk/>
            <pc:sldMk cId="3856144342" sldId="256"/>
            <ac:grpSpMk id="222" creationId="{2CB9C70C-9B50-4D83-B8B9-1A0FFA2CB1A5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49:32.028" v="67"/>
          <ac:grpSpMkLst>
            <pc:docMk/>
            <pc:sldMk cId="3856144342" sldId="256"/>
            <ac:grpSpMk id="259" creationId="{859EF20D-5821-4F54-BD14-AB7D16330F88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50:39.373" v="71"/>
          <ac:grpSpMkLst>
            <pc:docMk/>
            <pc:sldMk cId="3856144342" sldId="256"/>
            <ac:grpSpMk id="267" creationId="{C507BF36-B92B-4CAC-BCA7-8364B51E1F09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50:50.874" v="75"/>
          <ac:grpSpMkLst>
            <pc:docMk/>
            <pc:sldMk cId="3856144342" sldId="256"/>
            <ac:grpSpMk id="281" creationId="{C507BF36-B92B-4CAC-BCA7-8364B51E1F09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50:50.874" v="75"/>
          <ac:grpSpMkLst>
            <pc:docMk/>
            <pc:sldMk cId="3856144342" sldId="256"/>
            <ac:grpSpMk id="285" creationId="{DBBA0A0D-8F6A-400A-9E49-8C008E2C7DB1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50:57.577" v="79"/>
          <ac:grpSpMkLst>
            <pc:docMk/>
            <pc:sldMk cId="3856144342" sldId="256"/>
            <ac:grpSpMk id="297" creationId="{C507BF36-B92B-4CAC-BCA7-8364B51E1F09}"/>
          </ac:grpSpMkLst>
        </pc:grpChg>
        <pc:grpChg chg="add del">
          <ac:chgData name="Didier MULLER" userId="S::didier.muller@divlyc.ch::9b7f4815-801a-4f60-89ee-671fa11d495d" providerId="AD" clId="Web-{DB89F1F2-551C-3B24-EA4E-1E6E0143F923}" dt="2024-04-11T19:50:57.577" v="79"/>
          <ac:grpSpMkLst>
            <pc:docMk/>
            <pc:sldMk cId="3856144342" sldId="256"/>
            <ac:grpSpMk id="301" creationId="{DBBA0A0D-8F6A-400A-9E49-8C008E2C7DB1}"/>
          </ac:grpSpMkLst>
        </pc:grpChg>
        <pc:picChg chg="add mod ord">
          <ac:chgData name="Didier MULLER" userId="S::didier.muller@divlyc.ch::9b7f4815-801a-4f60-89ee-671fa11d495d" providerId="AD" clId="Web-{DB89F1F2-551C-3B24-EA4E-1E6E0143F923}" dt="2024-04-11T19:51:24.437" v="88"/>
          <ac:picMkLst>
            <pc:docMk/>
            <pc:sldMk cId="3856144342" sldId="256"/>
            <ac:picMk id="4" creationId="{53D24C88-442C-19C5-870D-1413BEC04FC4}"/>
          </ac:picMkLst>
        </pc:picChg>
        <pc:cxnChg chg="add del">
          <ac:chgData name="Didier MULLER" userId="S::didier.muller@divlyc.ch::9b7f4815-801a-4f60-89ee-671fa11d495d" providerId="AD" clId="Web-{DB89F1F2-551C-3B24-EA4E-1E6E0143F923}" dt="2024-04-11T19:47:55.978" v="45"/>
          <ac:cxnSpMkLst>
            <pc:docMk/>
            <pc:sldMk cId="3856144342" sldId="256"/>
            <ac:cxnSpMk id="20" creationId="{D7CC41EB-2D81-4303-9171-6401B388BA35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50:26.232" v="69"/>
          <ac:cxnSpMkLst>
            <pc:docMk/>
            <pc:sldMk cId="3856144342" sldId="256"/>
            <ac:cxnSpMk id="24" creationId="{5D5FB189-1F48-4A47-B036-6AF7E11A8E7B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50:26.232" v="69"/>
          <ac:cxnSpMkLst>
            <pc:docMk/>
            <pc:sldMk cId="3856144342" sldId="256"/>
            <ac:cxnSpMk id="26" creationId="{C5B335DD-3163-4EC5-8B6B-2AB53E64D11A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47:55.978" v="45"/>
          <ac:cxnSpMkLst>
            <pc:docMk/>
            <pc:sldMk cId="3856144342" sldId="256"/>
            <ac:cxnSpMk id="38" creationId="{EE2E603F-4A95-4FE8-BB06-211DFD75DBEF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48:09.338" v="49"/>
          <ac:cxnSpMkLst>
            <pc:docMk/>
            <pc:sldMk cId="3856144342" sldId="256"/>
            <ac:cxnSpMk id="44" creationId="{EE2E603F-4A95-4FE8-BB06-211DFD75DBEF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48:09.338" v="49"/>
          <ac:cxnSpMkLst>
            <pc:docMk/>
            <pc:sldMk cId="3856144342" sldId="256"/>
            <ac:cxnSpMk id="45" creationId="{D7CC41EB-2D81-4303-9171-6401B388BA35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48:34.432" v="55"/>
          <ac:cxnSpMkLst>
            <pc:docMk/>
            <pc:sldMk cId="3856144342" sldId="256"/>
            <ac:cxnSpMk id="56" creationId="{EE2E603F-4A95-4FE8-BB06-211DFD75DBEF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48:34.432" v="55"/>
          <ac:cxnSpMkLst>
            <pc:docMk/>
            <pc:sldMk cId="3856144342" sldId="256"/>
            <ac:cxnSpMk id="57" creationId="{D7CC41EB-2D81-4303-9171-6401B388BA35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48:39.636" v="57"/>
          <ac:cxnSpMkLst>
            <pc:docMk/>
            <pc:sldMk cId="3856144342" sldId="256"/>
            <ac:cxnSpMk id="60" creationId="{A07787ED-5EDC-4C54-AD87-55B60D0FE397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49:16.918" v="65"/>
          <ac:cxnSpMkLst>
            <pc:docMk/>
            <pc:sldMk cId="3856144342" sldId="256"/>
            <ac:cxnSpMk id="254" creationId="{EE2E603F-4A95-4FE8-BB06-211DFD75DBEF}"/>
          </ac:cxnSpMkLst>
        </pc:cxnChg>
        <pc:cxnChg chg="add del">
          <ac:chgData name="Didier MULLER" userId="S::didier.muller@divlyc.ch::9b7f4815-801a-4f60-89ee-671fa11d495d" providerId="AD" clId="Web-{DB89F1F2-551C-3B24-EA4E-1E6E0143F923}" dt="2024-04-11T19:49:16.918" v="65"/>
          <ac:cxnSpMkLst>
            <pc:docMk/>
            <pc:sldMk cId="3856144342" sldId="256"/>
            <ac:cxnSpMk id="255" creationId="{D7CC41EB-2D81-4303-9171-6401B388BA35}"/>
          </ac:cxnSpMkLst>
        </pc:cxnChg>
      </pc:sldChg>
      <pc:sldChg chg="modSp new">
        <pc:chgData name="Didier MULLER" userId="S::didier.muller@divlyc.ch::9b7f4815-801a-4f60-89ee-671fa11d495d" providerId="AD" clId="Web-{DB89F1F2-551C-3B24-EA4E-1E6E0143F923}" dt="2024-04-11T20:21:39.862" v="337" actId="20577"/>
        <pc:sldMkLst>
          <pc:docMk/>
          <pc:sldMk cId="489151792" sldId="257"/>
        </pc:sldMkLst>
        <pc:spChg chg="mod">
          <ac:chgData name="Didier MULLER" userId="S::didier.muller@divlyc.ch::9b7f4815-801a-4f60-89ee-671fa11d495d" providerId="AD" clId="Web-{DB89F1F2-551C-3B24-EA4E-1E6E0143F923}" dt="2024-04-11T19:55:45.585" v="111" actId="20577"/>
          <ac:spMkLst>
            <pc:docMk/>
            <pc:sldMk cId="489151792" sldId="257"/>
            <ac:spMk id="2" creationId="{BE4CFC23-3D3D-67BC-3B7D-1DADE81244F8}"/>
          </ac:spMkLst>
        </pc:spChg>
        <pc:spChg chg="mod">
          <ac:chgData name="Didier MULLER" userId="S::didier.muller@divlyc.ch::9b7f4815-801a-4f60-89ee-671fa11d495d" providerId="AD" clId="Web-{DB89F1F2-551C-3B24-EA4E-1E6E0143F923}" dt="2024-04-11T20:21:39.862" v="337" actId="20577"/>
          <ac:spMkLst>
            <pc:docMk/>
            <pc:sldMk cId="489151792" sldId="257"/>
            <ac:spMk id="3" creationId="{2B2BEF87-2001-99B6-FE55-36C7A03FB6A5}"/>
          </ac:spMkLst>
        </pc:spChg>
      </pc:sldChg>
      <pc:sldChg chg="modSp new">
        <pc:chgData name="Didier MULLER" userId="S::didier.muller@divlyc.ch::9b7f4815-801a-4f60-89ee-671fa11d495d" providerId="AD" clId="Web-{DB89F1F2-551C-3B24-EA4E-1E6E0143F923}" dt="2024-04-11T20:24:27.914" v="352" actId="20577"/>
        <pc:sldMkLst>
          <pc:docMk/>
          <pc:sldMk cId="3384533189" sldId="258"/>
        </pc:sldMkLst>
        <pc:spChg chg="mod">
          <ac:chgData name="Didier MULLER" userId="S::didier.muller@divlyc.ch::9b7f4815-801a-4f60-89ee-671fa11d495d" providerId="AD" clId="Web-{DB89F1F2-551C-3B24-EA4E-1E6E0143F923}" dt="2024-04-11T20:04:19.349" v="124" actId="20577"/>
          <ac:spMkLst>
            <pc:docMk/>
            <pc:sldMk cId="3384533189" sldId="258"/>
            <ac:spMk id="2" creationId="{1B410C89-8CD5-27ED-AE44-DA1067C6E1D9}"/>
          </ac:spMkLst>
        </pc:spChg>
        <pc:spChg chg="mod">
          <ac:chgData name="Didier MULLER" userId="S::didier.muller@divlyc.ch::9b7f4815-801a-4f60-89ee-671fa11d495d" providerId="AD" clId="Web-{DB89F1F2-551C-3B24-EA4E-1E6E0143F923}" dt="2024-04-11T20:24:27.914" v="352" actId="20577"/>
          <ac:spMkLst>
            <pc:docMk/>
            <pc:sldMk cId="3384533189" sldId="258"/>
            <ac:spMk id="3" creationId="{DDC0BE03-6BDE-7DCB-60C7-B1680BCF643A}"/>
          </ac:spMkLst>
        </pc:spChg>
      </pc:sldChg>
      <pc:sldChg chg="modSp new">
        <pc:chgData name="Didier MULLER" userId="S::didier.muller@divlyc.ch::9b7f4815-801a-4f60-89ee-671fa11d495d" providerId="AD" clId="Web-{DB89F1F2-551C-3B24-EA4E-1E6E0143F923}" dt="2024-04-11T20:23:23.881" v="349" actId="20577"/>
        <pc:sldMkLst>
          <pc:docMk/>
          <pc:sldMk cId="841996147" sldId="259"/>
        </pc:sldMkLst>
        <pc:spChg chg="mod">
          <ac:chgData name="Didier MULLER" userId="S::didier.muller@divlyc.ch::9b7f4815-801a-4f60-89ee-671fa11d495d" providerId="AD" clId="Web-{DB89F1F2-551C-3B24-EA4E-1E6E0143F923}" dt="2024-04-11T20:08:45.997" v="207" actId="20577"/>
          <ac:spMkLst>
            <pc:docMk/>
            <pc:sldMk cId="841996147" sldId="259"/>
            <ac:spMk id="2" creationId="{D8C2A780-C6FE-43B3-07E0-C1B04067A13A}"/>
          </ac:spMkLst>
        </pc:spChg>
        <pc:spChg chg="mod">
          <ac:chgData name="Didier MULLER" userId="S::didier.muller@divlyc.ch::9b7f4815-801a-4f60-89ee-671fa11d495d" providerId="AD" clId="Web-{DB89F1F2-551C-3B24-EA4E-1E6E0143F923}" dt="2024-04-11T20:23:23.881" v="349" actId="20577"/>
          <ac:spMkLst>
            <pc:docMk/>
            <pc:sldMk cId="841996147" sldId="259"/>
            <ac:spMk id="3" creationId="{321F4904-980C-FF97-971D-9285883E7932}"/>
          </ac:spMkLst>
        </pc:spChg>
      </pc:sldChg>
      <pc:sldChg chg="modSp new del">
        <pc:chgData name="Didier MULLER" userId="S::didier.muller@divlyc.ch::9b7f4815-801a-4f60-89ee-671fa11d495d" providerId="AD" clId="Web-{DB89F1F2-551C-3B24-EA4E-1E6E0143F923}" dt="2024-04-11T20:23:29.928" v="350"/>
        <pc:sldMkLst>
          <pc:docMk/>
          <pc:sldMk cId="4092623107" sldId="260"/>
        </pc:sldMkLst>
        <pc:spChg chg="mod">
          <ac:chgData name="Didier MULLER" userId="S::didier.muller@divlyc.ch::9b7f4815-801a-4f60-89ee-671fa11d495d" providerId="AD" clId="Web-{DB89F1F2-551C-3B24-EA4E-1E6E0143F923}" dt="2024-04-11T20:19:41.109" v="328" actId="20577"/>
          <ac:spMkLst>
            <pc:docMk/>
            <pc:sldMk cId="4092623107" sldId="260"/>
            <ac:spMk id="2" creationId="{D1F9023E-1A96-3B0B-82E1-FAB5415718AF}"/>
          </ac:spMkLst>
        </pc:spChg>
        <pc:spChg chg="mod">
          <ac:chgData name="Didier MULLER" userId="S::didier.muller@divlyc.ch::9b7f4815-801a-4f60-89ee-671fa11d495d" providerId="AD" clId="Web-{DB89F1F2-551C-3B24-EA4E-1E6E0143F923}" dt="2024-04-11T20:21:03.268" v="332" actId="20577"/>
          <ac:spMkLst>
            <pc:docMk/>
            <pc:sldMk cId="4092623107" sldId="260"/>
            <ac:spMk id="3" creationId="{488DC2F9-075D-9A10-20EC-6515BE3F728B}"/>
          </ac:spMkLst>
        </pc:spChg>
      </pc:sldChg>
      <pc:sldMasterChg chg="del delSldLayout">
        <pc:chgData name="Didier MULLER" userId="S::didier.muller@divlyc.ch::9b7f4815-801a-4f60-89ee-671fa11d495d" providerId="AD" clId="Web-{DB89F1F2-551C-3B24-EA4E-1E6E0143F923}" dt="2024-04-11T19:45:55.287" v="0"/>
        <pc:sldMasterMkLst>
          <pc:docMk/>
          <pc:sldMasterMk cId="0" sldId="2147483648"/>
        </pc:sldMasterMkLst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Didier MULLER" userId="S::didier.muller@divlyc.ch::9b7f4815-801a-4f60-89ee-671fa11d495d" providerId="AD" clId="Web-{DB89F1F2-551C-3B24-EA4E-1E6E0143F923}" dt="2024-04-11T19:45:55.287" v="0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replId addSldLayout delSldLayout">
        <pc:chgData name="Didier MULLER" userId="S::didier.muller@divlyc.ch::9b7f4815-801a-4f60-89ee-671fa11d495d" providerId="AD" clId="Web-{DB89F1F2-551C-3B24-EA4E-1E6E0143F923}" dt="2024-04-11T19:51:24.437" v="88"/>
        <pc:sldMasterMkLst>
          <pc:docMk/>
          <pc:sldMasterMk cId="370612020" sldId="2147483669"/>
        </pc:sldMasterMkLst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913520253" sldId="2147483670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3617815553" sldId="2147483671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3081382177" sldId="2147483672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1573655480" sldId="2147483673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586449871" sldId="2147483674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3512561233" sldId="2147483675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1750919799" sldId="2147483676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1260552148" sldId="2147483677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3538802880" sldId="2147483678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2667893411" sldId="2147483679"/>
          </pc:sldLayoutMkLst>
        </pc:sldLayoutChg>
        <pc:sldLayoutChg chg="add del replI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370612020" sldId="2147483669"/>
            <pc:sldLayoutMk cId="3792827271" sldId="2147483680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48:39.636" v="57"/>
        <pc:sldMasterMkLst>
          <pc:docMk/>
          <pc:sldMasterMk cId="593611198" sldId="2147483681"/>
        </pc:sldMasterMkLst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1660933815" sldId="214748368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3502765715" sldId="214748368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2032133353" sldId="214748368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608892097" sldId="214748368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2420893281" sldId="214748368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4209333247" sldId="214748368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543402555" sldId="214748368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3170224473" sldId="214748368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3589032873" sldId="214748369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2698466391" sldId="214748369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39.636" v="57"/>
          <pc:sldLayoutMkLst>
            <pc:docMk/>
            <pc:sldMasterMk cId="593611198" sldId="2147483681"/>
            <pc:sldLayoutMk cId="967113970" sldId="2147483692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50:57.577" v="79"/>
        <pc:sldMasterMkLst>
          <pc:docMk/>
          <pc:sldMasterMk cId="2228038457" sldId="2147483681"/>
        </pc:sldMasterMkLst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759221010" sldId="214748368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3645637398" sldId="214748368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1513826431" sldId="214748368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4261280935" sldId="214748368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2473842151" sldId="214748368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4264917046" sldId="214748368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2109271670" sldId="214748368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1464001098" sldId="214748368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3477312262" sldId="214748369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2088768133" sldId="214748369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57.577" v="79"/>
          <pc:sldLayoutMkLst>
            <pc:docMk/>
            <pc:sldMasterMk cId="2228038457" sldId="2147483681"/>
            <pc:sldLayoutMk cId="3837076044" sldId="2147483692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50:26.232" v="69"/>
        <pc:sldMasterMkLst>
          <pc:docMk/>
          <pc:sldMasterMk cId="338471267" sldId="2147483704"/>
        </pc:sldMasterMkLst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1710182234" sldId="214748369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596932196" sldId="214748369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3330018550" sldId="214748369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2073568916" sldId="214748369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3527557627" sldId="214748369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2367616276" sldId="214748369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2985370722" sldId="214748369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4208956935" sldId="214748370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2781767226" sldId="214748370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766752404" sldId="214748370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26.232" v="69"/>
          <pc:sldLayoutMkLst>
            <pc:docMk/>
            <pc:sldMasterMk cId="338471267" sldId="2147483704"/>
            <pc:sldLayoutMk cId="3971718584" sldId="2147483703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51:10.234" v="83"/>
        <pc:sldMasterMkLst>
          <pc:docMk/>
          <pc:sldMasterMk cId="591995455" sldId="2147483704"/>
        </pc:sldMasterMkLst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1711246098" sldId="214748369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260358829" sldId="214748369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1560736357" sldId="214748369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1679486549" sldId="214748369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3491603566" sldId="214748369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3631546975" sldId="214748369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4032559413" sldId="214748369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1124366541" sldId="214748370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104535705" sldId="214748370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1709495301" sldId="214748370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0.234" v="83"/>
          <pc:sldLayoutMkLst>
            <pc:docMk/>
            <pc:sldMasterMk cId="591995455" sldId="2147483704"/>
            <pc:sldLayoutMk cId="432813190" sldId="2147483703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48:53.605" v="59"/>
        <pc:sldMasterMkLst>
          <pc:docMk/>
          <pc:sldMasterMk cId="2975799795" sldId="2147483704"/>
        </pc:sldMasterMkLst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3462127492" sldId="214748369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421465909" sldId="214748369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3512375775" sldId="214748369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1638412938" sldId="214748369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733882008" sldId="214748369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3890409620" sldId="214748369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2340258265" sldId="214748369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515821971" sldId="214748370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3933462654" sldId="214748370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3030604303" sldId="214748370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53.605" v="59"/>
          <pc:sldLayoutMkLst>
            <pc:docMk/>
            <pc:sldMasterMk cId="2975799795" sldId="2147483704"/>
            <pc:sldLayoutMk cId="1950238554" sldId="2147483703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51:02.233" v="81"/>
        <pc:sldMasterMkLst>
          <pc:docMk/>
          <pc:sldMasterMk cId="4176705752" sldId="2147483717"/>
        </pc:sldMasterMkLst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570664294" sldId="214748370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4168791839" sldId="214748370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4267959868" sldId="214748370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277158641" sldId="214748370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3092733347" sldId="214748371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2861532624" sldId="214748371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3000087589" sldId="214748371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1660278192" sldId="214748371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269151152" sldId="214748371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3365876114" sldId="214748371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02.233" v="81"/>
          <pc:sldLayoutMkLst>
            <pc:docMk/>
            <pc:sldMasterMk cId="4176705752" sldId="2147483717"/>
            <pc:sldLayoutMk cId="1928873080" sldId="2147483716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51:24.390" v="87"/>
        <pc:sldMasterMkLst>
          <pc:docMk/>
          <pc:sldMasterMk cId="285074246" sldId="2147483730"/>
        </pc:sldMasterMkLst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580536908" sldId="214748371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1897154296" sldId="214748372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1075840106" sldId="214748372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120096153" sldId="214748372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1948112875" sldId="214748372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2129913254" sldId="214748372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3694850137" sldId="214748372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913954084" sldId="214748372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1448456785" sldId="214748372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599804510" sldId="214748372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24.390" v="87"/>
          <pc:sldLayoutMkLst>
            <pc:docMk/>
            <pc:sldMasterMk cId="285074246" sldId="2147483730"/>
            <pc:sldLayoutMk cId="4043126948" sldId="2147483729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49:04.027" v="61"/>
        <pc:sldMasterMkLst>
          <pc:docMk/>
          <pc:sldMasterMk cId="2044955855" sldId="2147483730"/>
        </pc:sldMasterMkLst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2581931462" sldId="214748371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3614837076" sldId="214748372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1748384124" sldId="214748372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645550767" sldId="214748372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4006627574" sldId="214748372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2135862791" sldId="214748372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34280078" sldId="214748372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3227755546" sldId="214748372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3042483868" sldId="214748372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324805256" sldId="214748372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04.027" v="61"/>
          <pc:sldLayoutMkLst>
            <pc:docMk/>
            <pc:sldMasterMk cId="2044955855" sldId="2147483730"/>
            <pc:sldLayoutMk cId="4085119570" sldId="2147483729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49:13.902" v="63"/>
        <pc:sldMasterMkLst>
          <pc:docMk/>
          <pc:sldMasterMk cId="2013699973" sldId="2147483743"/>
        </pc:sldMasterMkLst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3457869072" sldId="214748373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4233258202" sldId="214748373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1108214268" sldId="214748373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1594430117" sldId="214748373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17305047" sldId="214748373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1623210358" sldId="214748373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3902367374" sldId="214748373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27817353" sldId="214748373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1558765064" sldId="214748374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364812468" sldId="214748374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3.902" v="63"/>
          <pc:sldLayoutMkLst>
            <pc:docMk/>
            <pc:sldMasterMk cId="2013699973" sldId="2147483743"/>
            <pc:sldLayoutMk cId="2652593492" sldId="2147483742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51:15.640" v="85"/>
        <pc:sldMasterMkLst>
          <pc:docMk/>
          <pc:sldMasterMk cId="3725967663" sldId="2147483743"/>
        </pc:sldMasterMkLst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4099410626" sldId="214748373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3050398442" sldId="214748373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2927833952" sldId="214748373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3988767243" sldId="214748373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3742901199" sldId="214748373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2393461350" sldId="214748373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3546218440" sldId="214748373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1031617196" sldId="214748373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2853902121" sldId="214748374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2513265073" sldId="214748374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1:15.640" v="85"/>
          <pc:sldLayoutMkLst>
            <pc:docMk/>
            <pc:sldMasterMk cId="3725967663" sldId="2147483743"/>
            <pc:sldLayoutMk cId="2814965536" sldId="2147483742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49:16.918" v="65"/>
        <pc:sldMasterMkLst>
          <pc:docMk/>
          <pc:sldMasterMk cId="609545239" sldId="2147483756"/>
        </pc:sldMasterMkLst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3125072118" sldId="214748374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346092947" sldId="214748374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2716126873" sldId="214748374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1501849935" sldId="214748374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149959097" sldId="214748374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2184275128" sldId="214748375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878070439" sldId="214748375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2317563240" sldId="214748375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964469422" sldId="214748375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3128860418" sldId="214748375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16.918" v="65"/>
          <pc:sldLayoutMkLst>
            <pc:docMk/>
            <pc:sldMasterMk cId="609545239" sldId="2147483756"/>
            <pc:sldLayoutMk cId="682268391" sldId="2147483755"/>
          </pc:sldLayoutMkLst>
        </pc:sldLayoutChg>
      </pc:sldMasterChg>
      <pc:sldMasterChg chg="add addSldLayout">
        <pc:chgData name="Didier MULLER" userId="S::didier.muller@divlyc.ch::9b7f4815-801a-4f60-89ee-671fa11d495d" providerId="AD" clId="Web-{DB89F1F2-551C-3B24-EA4E-1E6E0143F923}" dt="2024-04-11T19:51:24.437" v="88"/>
        <pc:sldMasterMkLst>
          <pc:docMk/>
          <pc:sldMasterMk cId="1304408671" sldId="2147483756"/>
        </pc:sldMasterMkLst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1819266067" sldId="2147483745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3705331775" sldId="2147483746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447673558" sldId="2147483747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1332727965" sldId="2147483748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804210451" sldId="2147483749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2983522237" sldId="2147483750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2403704417" sldId="2147483751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2534765806" sldId="2147483752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3369614860" sldId="2147483753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1732256396" sldId="2147483754"/>
          </pc:sldLayoutMkLst>
        </pc:sldLayoutChg>
        <pc:sldLayoutChg chg="add">
          <pc:chgData name="Didier MULLER" userId="S::didier.muller@divlyc.ch::9b7f4815-801a-4f60-89ee-671fa11d495d" providerId="AD" clId="Web-{DB89F1F2-551C-3B24-EA4E-1E6E0143F923}" dt="2024-04-11T19:51:24.437" v="88"/>
          <pc:sldLayoutMkLst>
            <pc:docMk/>
            <pc:sldMasterMk cId="1304408671" sldId="2147483756"/>
            <pc:sldLayoutMk cId="2396737123" sldId="2147483755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50:45.499" v="73"/>
        <pc:sldMasterMkLst>
          <pc:docMk/>
          <pc:sldMasterMk cId="2755261410" sldId="2147483769"/>
        </pc:sldMasterMkLst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1039336883" sldId="214748375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2185131389" sldId="214748375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3867523482" sldId="214748376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2712269476" sldId="214748376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2691320417" sldId="214748376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499215622" sldId="214748376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902970303" sldId="214748376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2521117432" sldId="214748376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4290425635" sldId="214748376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3440263780" sldId="214748376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50:45.499" v="73"/>
          <pc:sldLayoutMkLst>
            <pc:docMk/>
            <pc:sldMasterMk cId="2755261410" sldId="2147483769"/>
            <pc:sldLayoutMk cId="380213236" sldId="2147483768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49:32.028" v="67"/>
        <pc:sldMasterMkLst>
          <pc:docMk/>
          <pc:sldMasterMk cId="3440380373" sldId="2147483769"/>
        </pc:sldMasterMkLst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994264203" sldId="214748375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3918946298" sldId="214748375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4165354997" sldId="214748376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1546470322" sldId="214748376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551039743" sldId="214748376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365826863" sldId="214748376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3384561703" sldId="214748376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765965347" sldId="214748376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243852995" sldId="214748376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3845631435" sldId="214748376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9:32.028" v="67"/>
          <pc:sldLayoutMkLst>
            <pc:docMk/>
            <pc:sldMasterMk cId="3440380373" sldId="2147483769"/>
            <pc:sldLayoutMk cId="717137505" sldId="2147483768"/>
          </pc:sldLayoutMkLst>
        </pc:sldLayoutChg>
      </pc:sldMasterChg>
      <pc:sldMasterChg chg="add del addSldLayout delSldLayout">
        <pc:chgData name="Didier MULLER" userId="S::didier.muller@divlyc.ch::9b7f4815-801a-4f60-89ee-671fa11d495d" providerId="AD" clId="Web-{DB89F1F2-551C-3B24-EA4E-1E6E0143F923}" dt="2024-04-11T19:48:23.963" v="53"/>
        <pc:sldMasterMkLst>
          <pc:docMk/>
          <pc:sldMasterMk cId="4040922809" sldId="2147483782"/>
        </pc:sldMasterMkLst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3788914875" sldId="2147483771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2295303183" sldId="2147483772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3470114099" sldId="2147483773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3983390217" sldId="2147483774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1105873344" sldId="2147483775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3696508492" sldId="2147483776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3499695639" sldId="2147483777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1695870787" sldId="2147483778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3007484570" sldId="2147483779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1693858474" sldId="2147483780"/>
          </pc:sldLayoutMkLst>
        </pc:sldLayoutChg>
        <pc:sldLayoutChg chg="add del">
          <pc:chgData name="Didier MULLER" userId="S::didier.muller@divlyc.ch::9b7f4815-801a-4f60-89ee-671fa11d495d" providerId="AD" clId="Web-{DB89F1F2-551C-3B24-EA4E-1E6E0143F923}" dt="2024-04-11T19:48:23.963" v="53"/>
          <pc:sldLayoutMkLst>
            <pc:docMk/>
            <pc:sldMasterMk cId="4040922809" sldId="2147483782"/>
            <pc:sldLayoutMk cId="3574277796" sldId="2147483781"/>
          </pc:sldLayoutMkLst>
        </pc:sldLayoutChg>
      </pc:sldMasterChg>
    </pc:docChg>
  </pc:docChgLst>
  <pc:docChgLst>
    <pc:chgData name="Didier MULLER" userId="S::didier.muller@divlyc.ch::9b7f4815-801a-4f60-89ee-671fa11d495d" providerId="AD" clId="Web-{AFF1B404-CA7E-4D5E-7661-61FE3F126AE3}"/>
    <pc:docChg chg="addSld modSld">
      <pc:chgData name="Didier MULLER" userId="S::didier.muller@divlyc.ch::9b7f4815-801a-4f60-89ee-671fa11d495d" providerId="AD" clId="Web-{AFF1B404-CA7E-4D5E-7661-61FE3F126AE3}" dt="2024-05-13T13:53:18.317" v="28" actId="14100"/>
      <pc:docMkLst>
        <pc:docMk/>
      </pc:docMkLst>
      <pc:sldChg chg="addSp delSp modSp new">
        <pc:chgData name="Didier MULLER" userId="S::didier.muller@divlyc.ch::9b7f4815-801a-4f60-89ee-671fa11d495d" providerId="AD" clId="Web-{AFF1B404-CA7E-4D5E-7661-61FE3F126AE3}" dt="2024-05-13T13:53:18.317" v="28" actId="14100"/>
        <pc:sldMkLst>
          <pc:docMk/>
          <pc:sldMk cId="295128812" sldId="292"/>
        </pc:sldMkLst>
        <pc:spChg chg="mod">
          <ac:chgData name="Didier MULLER" userId="S::didier.muller@divlyc.ch::9b7f4815-801a-4f60-89ee-671fa11d495d" providerId="AD" clId="Web-{AFF1B404-CA7E-4D5E-7661-61FE3F126AE3}" dt="2024-05-13T13:28:25.952" v="15" actId="1076"/>
          <ac:spMkLst>
            <pc:docMk/>
            <pc:sldMk cId="295128812" sldId="292"/>
            <ac:spMk id="2" creationId="{FA30F065-37D4-11D1-65FA-ACFF82B77540}"/>
          </ac:spMkLst>
        </pc:spChg>
        <pc:spChg chg="del">
          <ac:chgData name="Didier MULLER" userId="S::didier.muller@divlyc.ch::9b7f4815-801a-4f60-89ee-671fa11d495d" providerId="AD" clId="Web-{AFF1B404-CA7E-4D5E-7661-61FE3F126AE3}" dt="2024-05-13T13:27:22.280" v="1"/>
          <ac:spMkLst>
            <pc:docMk/>
            <pc:sldMk cId="295128812" sldId="292"/>
            <ac:spMk id="3" creationId="{35E65055-1092-7710-040D-465774B1D4D3}"/>
          </ac:spMkLst>
        </pc:spChg>
        <pc:picChg chg="add mod ord">
          <ac:chgData name="Didier MULLER" userId="S::didier.muller@divlyc.ch::9b7f4815-801a-4f60-89ee-671fa11d495d" providerId="AD" clId="Web-{AFF1B404-CA7E-4D5E-7661-61FE3F126AE3}" dt="2024-05-13T13:53:18.317" v="28" actId="14100"/>
          <ac:picMkLst>
            <pc:docMk/>
            <pc:sldMk cId="295128812" sldId="292"/>
            <ac:picMk id="4" creationId="{50F31338-E5C3-B84B-3FF0-FAE15BDAA098}"/>
          </ac:picMkLst>
        </pc:picChg>
      </pc:sldChg>
    </pc:docChg>
  </pc:docChgLst>
  <pc:docChgLst>
    <pc:chgData name="Didier MULLER" userId="S::didier.muller@divlyc.ch::9b7f4815-801a-4f60-89ee-671fa11d495d" providerId="AD" clId="Web-{23096881-E939-E0A2-5591-E8D862265E78}"/>
    <pc:docChg chg="addSld modSld">
      <pc:chgData name="Didier MULLER" userId="S::didier.muller@divlyc.ch::9b7f4815-801a-4f60-89ee-671fa11d495d" providerId="AD" clId="Web-{23096881-E939-E0A2-5591-E8D862265E78}" dt="2024-04-15T09:25:59.277" v="1010" actId="20577"/>
      <pc:docMkLst>
        <pc:docMk/>
      </pc:docMkLst>
      <pc:sldChg chg="addSp delSp modSp new">
        <pc:chgData name="Didier MULLER" userId="S::didier.muller@divlyc.ch::9b7f4815-801a-4f60-89ee-671fa11d495d" providerId="AD" clId="Web-{23096881-E939-E0A2-5591-E8D862265E78}" dt="2024-04-15T09:25:59.277" v="1010" actId="20577"/>
        <pc:sldMkLst>
          <pc:docMk/>
          <pc:sldMk cId="3668176217" sldId="276"/>
        </pc:sldMkLst>
        <pc:spChg chg="mod">
          <ac:chgData name="Didier MULLER" userId="S::didier.muller@divlyc.ch::9b7f4815-801a-4f60-89ee-671fa11d495d" providerId="AD" clId="Web-{23096881-E939-E0A2-5591-E8D862265E78}" dt="2024-04-15T09:25:59.277" v="1010" actId="20577"/>
          <ac:spMkLst>
            <pc:docMk/>
            <pc:sldMk cId="3668176217" sldId="276"/>
            <ac:spMk id="2" creationId="{DE30C2A8-F5EB-C90B-19F4-06AB3669BFF8}"/>
          </ac:spMkLst>
        </pc:spChg>
        <pc:spChg chg="del mod">
          <ac:chgData name="Didier MULLER" userId="S::didier.muller@divlyc.ch::9b7f4815-801a-4f60-89ee-671fa11d495d" providerId="AD" clId="Web-{23096881-E939-E0A2-5591-E8D862265E78}" dt="2024-04-15T08:45:48.221" v="22"/>
          <ac:spMkLst>
            <pc:docMk/>
            <pc:sldMk cId="3668176217" sldId="276"/>
            <ac:spMk id="3" creationId="{91C8BD90-D211-9AC9-9BA5-172225BD968C}"/>
          </ac:spMkLst>
        </pc:spChg>
        <pc:spChg chg="add mod">
          <ac:chgData name="Didier MULLER" userId="S::didier.muller@divlyc.ch::9b7f4815-801a-4f60-89ee-671fa11d495d" providerId="AD" clId="Web-{23096881-E939-E0A2-5591-E8D862265E78}" dt="2024-04-15T09:05:01.037" v="642" actId="1076"/>
          <ac:spMkLst>
            <pc:docMk/>
            <pc:sldMk cId="3668176217" sldId="276"/>
            <ac:spMk id="5" creationId="{C907D524-67C6-7A01-3B97-C47DBA2B0B8F}"/>
          </ac:spMkLst>
        </pc:spChg>
        <pc:graphicFrameChg chg="add mod ord modGraphic">
          <ac:chgData name="Didier MULLER" userId="S::didier.muller@divlyc.ch::9b7f4815-801a-4f60-89ee-671fa11d495d" providerId="AD" clId="Web-{23096881-E939-E0A2-5591-E8D862265E78}" dt="2024-04-15T09:06:51.351" v="687"/>
          <ac:graphicFrameMkLst>
            <pc:docMk/>
            <pc:sldMk cId="3668176217" sldId="276"/>
            <ac:graphicFrameMk id="4" creationId="{CC3F6B61-1D00-6366-88E3-6DC64C8FA5A3}"/>
          </ac:graphicFrameMkLst>
        </pc:graphicFrameChg>
      </pc:sldChg>
      <pc:sldChg chg="addSp delSp modSp new">
        <pc:chgData name="Didier MULLER" userId="S::didier.muller@divlyc.ch::9b7f4815-801a-4f60-89ee-671fa11d495d" providerId="AD" clId="Web-{23096881-E939-E0A2-5591-E8D862265E78}" dt="2024-04-15T09:25:42.120" v="1009" actId="20577"/>
        <pc:sldMkLst>
          <pc:docMk/>
          <pc:sldMk cId="490829073" sldId="277"/>
        </pc:sldMkLst>
        <pc:spChg chg="mod">
          <ac:chgData name="Didier MULLER" userId="S::didier.muller@divlyc.ch::9b7f4815-801a-4f60-89ee-671fa11d495d" providerId="AD" clId="Web-{23096881-E939-E0A2-5591-E8D862265E78}" dt="2024-04-15T09:25:42.120" v="1009" actId="20577"/>
          <ac:spMkLst>
            <pc:docMk/>
            <pc:sldMk cId="490829073" sldId="277"/>
            <ac:spMk id="2" creationId="{B02F7C92-44ED-77DA-4985-49C68847D04B}"/>
          </ac:spMkLst>
        </pc:spChg>
        <pc:spChg chg="mod">
          <ac:chgData name="Didier MULLER" userId="S::didier.muller@divlyc.ch::9b7f4815-801a-4f60-89ee-671fa11d495d" providerId="AD" clId="Web-{23096881-E939-E0A2-5591-E8D862265E78}" dt="2024-04-15T09:24:25.182" v="977" actId="20577"/>
          <ac:spMkLst>
            <pc:docMk/>
            <pc:sldMk cId="490829073" sldId="277"/>
            <ac:spMk id="3" creationId="{615E708F-2AE2-15AA-A306-90FBBB8AE479}"/>
          </ac:spMkLst>
        </pc:spChg>
        <pc:spChg chg="add mod">
          <ac:chgData name="Didier MULLER" userId="S::didier.muller@divlyc.ch::9b7f4815-801a-4f60-89ee-671fa11d495d" providerId="AD" clId="Web-{23096881-E939-E0A2-5591-E8D862265E78}" dt="2024-04-15T09:25:07.635" v="1006" actId="1076"/>
          <ac:spMkLst>
            <pc:docMk/>
            <pc:sldMk cId="490829073" sldId="277"/>
            <ac:spMk id="4" creationId="{D17717D8-D322-4497-5AF8-00E746B88508}"/>
          </ac:spMkLst>
        </pc:spChg>
        <pc:spChg chg="add del mod">
          <ac:chgData name="Didier MULLER" userId="S::didier.muller@divlyc.ch::9b7f4815-801a-4f60-89ee-671fa11d495d" providerId="AD" clId="Web-{23096881-E939-E0A2-5591-E8D862265E78}" dt="2024-04-15T09:24:40.448" v="981"/>
          <ac:spMkLst>
            <pc:docMk/>
            <pc:sldMk cId="490829073" sldId="277"/>
            <ac:spMk id="6" creationId="{610779B4-C1FD-7870-FA5C-24491D9B5E1D}"/>
          </ac:spMkLst>
        </pc:spChg>
        <pc:spChg chg="add del mod">
          <ac:chgData name="Didier MULLER" userId="S::didier.muller@divlyc.ch::9b7f4815-801a-4f60-89ee-671fa11d495d" providerId="AD" clId="Web-{23096881-E939-E0A2-5591-E8D862265E78}" dt="2024-04-15T09:19:52.240" v="849"/>
          <ac:spMkLst>
            <pc:docMk/>
            <pc:sldMk cId="490829073" sldId="277"/>
            <ac:spMk id="7" creationId="{AAB961BC-3812-BBED-449B-66817FC1D9E4}"/>
          </ac:spMkLst>
        </pc:spChg>
        <pc:spChg chg="add del mod">
          <ac:chgData name="Didier MULLER" userId="S::didier.muller@divlyc.ch::9b7f4815-801a-4f60-89ee-671fa11d495d" providerId="AD" clId="Web-{23096881-E939-E0A2-5591-E8D862265E78}" dt="2024-04-15T09:19:49.286" v="847"/>
          <ac:spMkLst>
            <pc:docMk/>
            <pc:sldMk cId="490829073" sldId="277"/>
            <ac:spMk id="8" creationId="{E90B073E-390D-56F7-8BC7-CFD4D3BA5DCB}"/>
          </ac:spMkLst>
        </pc:spChg>
        <pc:spChg chg="add del mod">
          <ac:chgData name="Didier MULLER" userId="S::didier.muller@divlyc.ch::9b7f4815-801a-4f60-89ee-671fa11d495d" providerId="AD" clId="Web-{23096881-E939-E0A2-5591-E8D862265E78}" dt="2024-04-15T09:22:28.508" v="925"/>
          <ac:spMkLst>
            <pc:docMk/>
            <pc:sldMk cId="490829073" sldId="277"/>
            <ac:spMk id="9" creationId="{04E952C9-8A4F-254E-9F61-A56CFEE8390F}"/>
          </ac:spMkLst>
        </pc:spChg>
        <pc:graphicFrameChg chg="add mod modGraphic">
          <ac:chgData name="Didier MULLER" userId="S::didier.muller@divlyc.ch::9b7f4815-801a-4f60-89ee-671fa11d495d" providerId="AD" clId="Web-{23096881-E939-E0A2-5591-E8D862265E78}" dt="2024-04-15T09:24:55.182" v="1003"/>
          <ac:graphicFrameMkLst>
            <pc:docMk/>
            <pc:sldMk cId="490829073" sldId="277"/>
            <ac:graphicFrameMk id="5" creationId="{E5FF68AD-D70F-B24A-49ED-9E782ED6AD3A}"/>
          </ac:graphicFrameMkLst>
        </pc:graphicFrameChg>
      </pc:sldChg>
    </pc:docChg>
  </pc:docChgLst>
  <pc:docChgLst>
    <pc:chgData name="Didier MULLER" userId="S::didier.muller@divlyc.ch::9b7f4815-801a-4f60-89ee-671fa11d495d" providerId="AD" clId="Web-{4FF4C156-60AA-3251-93E3-E9F53FC2C077}"/>
    <pc:docChg chg="addSld delSld modSld sldOrd">
      <pc:chgData name="Didier MULLER" userId="S::didier.muller@divlyc.ch::9b7f4815-801a-4f60-89ee-671fa11d495d" providerId="AD" clId="Web-{4FF4C156-60AA-3251-93E3-E9F53FC2C077}" dt="2024-04-26T12:09:54.444" v="142" actId="20577"/>
      <pc:docMkLst>
        <pc:docMk/>
      </pc:docMkLst>
      <pc:sldChg chg="modSp">
        <pc:chgData name="Didier MULLER" userId="S::didier.muller@divlyc.ch::9b7f4815-801a-4f60-89ee-671fa11d495d" providerId="AD" clId="Web-{4FF4C156-60AA-3251-93E3-E9F53FC2C077}" dt="2024-04-26T11:38:02.492" v="44" actId="1076"/>
        <pc:sldMkLst>
          <pc:docMk/>
          <pc:sldMk cId="2073309636" sldId="272"/>
        </pc:sldMkLst>
        <pc:spChg chg="mod">
          <ac:chgData name="Didier MULLER" userId="S::didier.muller@divlyc.ch::9b7f4815-801a-4f60-89ee-671fa11d495d" providerId="AD" clId="Web-{4FF4C156-60AA-3251-93E3-E9F53FC2C077}" dt="2024-04-26T11:38:02.492" v="44" actId="1076"/>
          <ac:spMkLst>
            <pc:docMk/>
            <pc:sldMk cId="2073309636" sldId="272"/>
            <ac:spMk id="2" creationId="{84319C0F-B7A7-2211-C56C-10EBCB804DF8}"/>
          </ac:spMkLst>
        </pc:spChg>
        <pc:picChg chg="mod">
          <ac:chgData name="Didier MULLER" userId="S::didier.muller@divlyc.ch::9b7f4815-801a-4f60-89ee-671fa11d495d" providerId="AD" clId="Web-{4FF4C156-60AA-3251-93E3-E9F53FC2C077}" dt="2024-04-26T11:37:31.585" v="40" actId="14100"/>
          <ac:picMkLst>
            <pc:docMk/>
            <pc:sldMk cId="2073309636" sldId="272"/>
            <ac:picMk id="5" creationId="{9DA59714-3E9E-5AF1-5584-878691B083B1}"/>
          </ac:picMkLst>
        </pc:picChg>
        <pc:picChg chg="mod">
          <ac:chgData name="Didier MULLER" userId="S::didier.muller@divlyc.ch::9b7f4815-801a-4f60-89ee-671fa11d495d" providerId="AD" clId="Web-{4FF4C156-60AA-3251-93E3-E9F53FC2C077}" dt="2024-04-26T11:37:53.460" v="43" actId="14100"/>
          <ac:picMkLst>
            <pc:docMk/>
            <pc:sldMk cId="2073309636" sldId="272"/>
            <ac:picMk id="8" creationId="{FA0CEAA9-F066-383A-B89F-66A3586D5F71}"/>
          </ac:picMkLst>
        </pc:picChg>
      </pc:sldChg>
      <pc:sldChg chg="addSp delSp modSp del">
        <pc:chgData name="Didier MULLER" userId="S::didier.muller@divlyc.ch::9b7f4815-801a-4f60-89ee-671fa11d495d" providerId="AD" clId="Web-{4FF4C156-60AA-3251-93E3-E9F53FC2C077}" dt="2024-04-26T11:37:20.147" v="38"/>
        <pc:sldMkLst>
          <pc:docMk/>
          <pc:sldMk cId="1744767542" sldId="282"/>
        </pc:sldMkLst>
        <pc:spChg chg="mod">
          <ac:chgData name="Didier MULLER" userId="S::didier.muller@divlyc.ch::9b7f4815-801a-4f60-89ee-671fa11d495d" providerId="AD" clId="Web-{4FF4C156-60AA-3251-93E3-E9F53FC2C077}" dt="2024-04-26T11:34:27.362" v="4"/>
          <ac:spMkLst>
            <pc:docMk/>
            <pc:sldMk cId="1744767542" sldId="282"/>
            <ac:spMk id="2" creationId="{84319C0F-B7A7-2211-C56C-10EBCB804DF8}"/>
          </ac:spMkLst>
        </pc:spChg>
        <pc:spChg chg="add del">
          <ac:chgData name="Didier MULLER" userId="S::didier.muller@divlyc.ch::9b7f4815-801a-4f60-89ee-671fa11d495d" providerId="AD" clId="Web-{4FF4C156-60AA-3251-93E3-E9F53FC2C077}" dt="2024-04-26T11:34:27.362" v="4"/>
          <ac:spMkLst>
            <pc:docMk/>
            <pc:sldMk cId="1744767542" sldId="282"/>
            <ac:spMk id="16" creationId="{260615AE-7DBC-4FF7-9107-9FE957695B02}"/>
          </ac:spMkLst>
        </pc:spChg>
        <pc:spChg chg="mod">
          <ac:chgData name="Didier MULLER" userId="S::didier.muller@divlyc.ch::9b7f4815-801a-4f60-89ee-671fa11d495d" providerId="AD" clId="Web-{4FF4C156-60AA-3251-93E3-E9F53FC2C077}" dt="2024-04-26T11:34:27.362" v="4"/>
          <ac:spMkLst>
            <pc:docMk/>
            <pc:sldMk cId="1744767542" sldId="282"/>
            <ac:spMk id="18" creationId="{6B3278C6-C099-00A7-81D9-5704A1482C3D}"/>
          </ac:spMkLst>
        </pc:spChg>
        <pc:spChg chg="add del">
          <ac:chgData name="Didier MULLER" userId="S::didier.muller@divlyc.ch::9b7f4815-801a-4f60-89ee-671fa11d495d" providerId="AD" clId="Web-{4FF4C156-60AA-3251-93E3-E9F53FC2C077}" dt="2024-04-26T11:34:22.050" v="1"/>
          <ac:spMkLst>
            <pc:docMk/>
            <pc:sldMk cId="1744767542" sldId="282"/>
            <ac:spMk id="31" creationId="{21ECAAB0-702B-4C08-B30F-0AFAC3479ADF}"/>
          </ac:spMkLst>
        </pc:spChg>
        <pc:spChg chg="add">
          <ac:chgData name="Didier MULLER" userId="S::didier.muller@divlyc.ch::9b7f4815-801a-4f60-89ee-671fa11d495d" providerId="AD" clId="Web-{4FF4C156-60AA-3251-93E3-E9F53FC2C077}" dt="2024-04-26T11:34:27.362" v="4"/>
          <ac:spMkLst>
            <pc:docMk/>
            <pc:sldMk cId="1744767542" sldId="282"/>
            <ac:spMk id="36" creationId="{21ECAAB0-702B-4C08-B30F-0AFAC3479ADF}"/>
          </ac:spMkLst>
        </pc:spChg>
        <pc:grpChg chg="add del">
          <ac:chgData name="Didier MULLER" userId="S::didier.muller@divlyc.ch::9b7f4815-801a-4f60-89ee-671fa11d495d" providerId="AD" clId="Web-{4FF4C156-60AA-3251-93E3-E9F53FC2C077}" dt="2024-04-26T11:34:27.362" v="4"/>
          <ac:grpSpMkLst>
            <pc:docMk/>
            <pc:sldMk cId="1744767542" sldId="282"/>
            <ac:grpSpMk id="7" creationId="{C616B3DC-C165-433D-9187-62DCC0E317D3}"/>
          </ac:grpSpMkLst>
        </pc:grpChg>
        <pc:grpChg chg="add del">
          <ac:chgData name="Didier MULLER" userId="S::didier.muller@divlyc.ch::9b7f4815-801a-4f60-89ee-671fa11d495d" providerId="AD" clId="Web-{4FF4C156-60AA-3251-93E3-E9F53FC2C077}" dt="2024-04-26T11:34:22.050" v="1"/>
          <ac:grpSpMkLst>
            <pc:docMk/>
            <pc:sldMk cId="1744767542" sldId="282"/>
            <ac:grpSpMk id="23" creationId="{28A4A409-9242-444A-AC1F-809866828B50}"/>
          </ac:grpSpMkLst>
        </pc:grpChg>
        <pc:grpChg chg="add del">
          <ac:chgData name="Didier MULLER" userId="S::didier.muller@divlyc.ch::9b7f4815-801a-4f60-89ee-671fa11d495d" providerId="AD" clId="Web-{4FF4C156-60AA-3251-93E3-E9F53FC2C077}" dt="2024-04-26T11:34:27.347" v="3"/>
          <ac:grpSpMkLst>
            <pc:docMk/>
            <pc:sldMk cId="1744767542" sldId="282"/>
            <ac:grpSpMk id="33" creationId="{08F94D66-27EC-4CB8-8226-D7F41C161863}"/>
          </ac:grpSpMkLst>
        </pc:grpChg>
        <pc:grpChg chg="add">
          <ac:chgData name="Didier MULLER" userId="S::didier.muller@divlyc.ch::9b7f4815-801a-4f60-89ee-671fa11d495d" providerId="AD" clId="Web-{4FF4C156-60AA-3251-93E3-E9F53FC2C077}" dt="2024-04-26T11:34:27.362" v="4"/>
          <ac:grpSpMkLst>
            <pc:docMk/>
            <pc:sldMk cId="1744767542" sldId="282"/>
            <ac:grpSpMk id="35" creationId="{28A4A409-9242-444A-AC1F-809866828B50}"/>
          </ac:grpSpMkLst>
        </pc:grpChg>
        <pc:picChg chg="mod ord">
          <ac:chgData name="Didier MULLER" userId="S::didier.muller@divlyc.ch::9b7f4815-801a-4f60-89ee-671fa11d495d" providerId="AD" clId="Web-{4FF4C156-60AA-3251-93E3-E9F53FC2C077}" dt="2024-04-26T11:34:27.362" v="4"/>
          <ac:picMkLst>
            <pc:docMk/>
            <pc:sldMk cId="1744767542" sldId="282"/>
            <ac:picMk id="17" creationId="{CE68EAFE-BC6C-E4A5-4A66-E40D6F6EFAC8}"/>
          </ac:picMkLst>
        </pc:picChg>
      </pc:sldChg>
      <pc:sldChg chg="addSp delSp modSp add ord replId">
        <pc:chgData name="Didier MULLER" userId="S::didier.muller@divlyc.ch::9b7f4815-801a-4f60-89ee-671fa11d495d" providerId="AD" clId="Web-{4FF4C156-60AA-3251-93E3-E9F53FC2C077}" dt="2024-04-26T11:36:43.287" v="37" actId="14100"/>
        <pc:sldMkLst>
          <pc:docMk/>
          <pc:sldMk cId="484415233" sldId="287"/>
        </pc:sldMkLst>
        <pc:spChg chg="mod">
          <ac:chgData name="Didier MULLER" userId="S::didier.muller@divlyc.ch::9b7f4815-801a-4f60-89ee-671fa11d495d" providerId="AD" clId="Web-{4FF4C156-60AA-3251-93E3-E9F53FC2C077}" dt="2024-04-26T11:36:33.115" v="35" actId="1076"/>
          <ac:spMkLst>
            <pc:docMk/>
            <pc:sldMk cId="484415233" sldId="287"/>
            <ac:spMk id="2" creationId="{84319C0F-B7A7-2211-C56C-10EBCB804DF8}"/>
          </ac:spMkLst>
        </pc:spChg>
        <pc:spChg chg="add mod">
          <ac:chgData name="Didier MULLER" userId="S::didier.muller@divlyc.ch::9b7f4815-801a-4f60-89ee-671fa11d495d" providerId="AD" clId="Web-{4FF4C156-60AA-3251-93E3-E9F53FC2C077}" dt="2024-04-26T11:36:22.927" v="33" actId="1076"/>
          <ac:spMkLst>
            <pc:docMk/>
            <pc:sldMk cId="484415233" sldId="287"/>
            <ac:spMk id="6" creationId="{21B1C6A3-6EF4-59F7-2CD2-10F8F03B6262}"/>
          </ac:spMkLst>
        </pc:spChg>
        <pc:picChg chg="add mod">
          <ac:chgData name="Didier MULLER" userId="S::didier.muller@divlyc.ch::9b7f4815-801a-4f60-89ee-671fa11d495d" providerId="AD" clId="Web-{4FF4C156-60AA-3251-93E3-E9F53FC2C077}" dt="2024-04-26T11:36:43.287" v="37" actId="14100"/>
          <ac:picMkLst>
            <pc:docMk/>
            <pc:sldMk cId="484415233" sldId="287"/>
            <ac:picMk id="3" creationId="{5F8AADF8-0CDC-21A5-D48D-89F88FB8623C}"/>
          </ac:picMkLst>
        </pc:picChg>
        <pc:picChg chg="del">
          <ac:chgData name="Didier MULLER" userId="S::didier.muller@divlyc.ch::9b7f4815-801a-4f60-89ee-671fa11d495d" providerId="AD" clId="Web-{4FF4C156-60AA-3251-93E3-E9F53FC2C077}" dt="2024-04-26T11:34:59.582" v="8"/>
          <ac:picMkLst>
            <pc:docMk/>
            <pc:sldMk cId="484415233" sldId="287"/>
            <ac:picMk id="5" creationId="{9DA59714-3E9E-5AF1-5584-878691B083B1}"/>
          </ac:picMkLst>
        </pc:picChg>
        <pc:picChg chg="del">
          <ac:chgData name="Didier MULLER" userId="S::didier.muller@divlyc.ch::9b7f4815-801a-4f60-89ee-671fa11d495d" providerId="AD" clId="Web-{4FF4C156-60AA-3251-93E3-E9F53FC2C077}" dt="2024-04-26T11:35:11.598" v="12"/>
          <ac:picMkLst>
            <pc:docMk/>
            <pc:sldMk cId="484415233" sldId="287"/>
            <ac:picMk id="8" creationId="{FA0CEAA9-F066-383A-B89F-66A3586D5F71}"/>
          </ac:picMkLst>
        </pc:picChg>
        <pc:picChg chg="add mod">
          <ac:chgData name="Didier MULLER" userId="S::didier.muller@divlyc.ch::9b7f4815-801a-4f60-89ee-671fa11d495d" providerId="AD" clId="Web-{4FF4C156-60AA-3251-93E3-E9F53FC2C077}" dt="2024-04-26T11:36:38.678" v="36" actId="1076"/>
          <ac:picMkLst>
            <pc:docMk/>
            <pc:sldMk cId="484415233" sldId="287"/>
            <ac:picMk id="9" creationId="{892B1624-509E-3316-6A2B-8F8D67490FD4}"/>
          </ac:picMkLst>
        </pc:picChg>
      </pc:sldChg>
      <pc:sldChg chg="addSp delSp modSp new">
        <pc:chgData name="Didier MULLER" userId="S::didier.muller@divlyc.ch::9b7f4815-801a-4f60-89ee-671fa11d495d" providerId="AD" clId="Web-{4FF4C156-60AA-3251-93E3-E9F53FC2C077}" dt="2024-04-26T12:09:54.444" v="142" actId="20577"/>
        <pc:sldMkLst>
          <pc:docMk/>
          <pc:sldMk cId="436669343" sldId="288"/>
        </pc:sldMkLst>
        <pc:spChg chg="mod">
          <ac:chgData name="Didier MULLER" userId="S::didier.muller@divlyc.ch::9b7f4815-801a-4f60-89ee-671fa11d495d" providerId="AD" clId="Web-{4FF4C156-60AA-3251-93E3-E9F53FC2C077}" dt="2024-04-26T12:05:01.015" v="135" actId="1076"/>
          <ac:spMkLst>
            <pc:docMk/>
            <pc:sldMk cId="436669343" sldId="288"/>
            <ac:spMk id="2" creationId="{4DCB97C3-EB89-F4A1-89E7-02C3DF427CA6}"/>
          </ac:spMkLst>
        </pc:spChg>
        <pc:spChg chg="del">
          <ac:chgData name="Didier MULLER" userId="S::didier.muller@divlyc.ch::9b7f4815-801a-4f60-89ee-671fa11d495d" providerId="AD" clId="Web-{4FF4C156-60AA-3251-93E3-E9F53FC2C077}" dt="2024-04-26T11:59:10.647" v="46"/>
          <ac:spMkLst>
            <pc:docMk/>
            <pc:sldMk cId="436669343" sldId="288"/>
            <ac:spMk id="3" creationId="{8A1706CC-77BB-1609-55EA-5A2F2499EA84}"/>
          </ac:spMkLst>
        </pc:spChg>
        <pc:spChg chg="add mod">
          <ac:chgData name="Didier MULLER" userId="S::didier.muller@divlyc.ch::9b7f4815-801a-4f60-89ee-671fa11d495d" providerId="AD" clId="Web-{4FF4C156-60AA-3251-93E3-E9F53FC2C077}" dt="2024-04-26T12:09:54.444" v="142" actId="20577"/>
          <ac:spMkLst>
            <pc:docMk/>
            <pc:sldMk cId="436669343" sldId="288"/>
            <ac:spMk id="6" creationId="{63FAE4A4-5F8A-6659-F775-D09095A127BD}"/>
          </ac:spMkLst>
        </pc:spChg>
        <pc:picChg chg="add del mod ord">
          <ac:chgData name="Didier MULLER" userId="S::didier.muller@divlyc.ch::9b7f4815-801a-4f60-89ee-671fa11d495d" providerId="AD" clId="Web-{4FF4C156-60AA-3251-93E3-E9F53FC2C077}" dt="2024-04-26T11:59:14.022" v="47"/>
          <ac:picMkLst>
            <pc:docMk/>
            <pc:sldMk cId="436669343" sldId="288"/>
            <ac:picMk id="4" creationId="{2E8C9871-07F5-9B19-371F-9473A0483054}"/>
          </ac:picMkLst>
        </pc:picChg>
      </pc:sldChg>
    </pc:docChg>
  </pc:docChgLst>
  <pc:docChgLst>
    <pc:chgData name="Didier MULLER" userId="S::didier.muller@divlyc.ch::9b7f4815-801a-4f60-89ee-671fa11d495d" providerId="AD" clId="Web-{6BF7BD37-315F-8AE9-34C9-4C97187CA1ED}"/>
    <pc:docChg chg="addSld modSld sldOrd">
      <pc:chgData name="Didier MULLER" userId="S::didier.muller@divlyc.ch::9b7f4815-801a-4f60-89ee-671fa11d495d" providerId="AD" clId="Web-{6BF7BD37-315F-8AE9-34C9-4C97187CA1ED}" dt="2024-04-23T07:01:16.805" v="413" actId="1076"/>
      <pc:docMkLst>
        <pc:docMk/>
      </pc:docMkLst>
      <pc:sldChg chg="modSp">
        <pc:chgData name="Didier MULLER" userId="S::didier.muller@divlyc.ch::9b7f4815-801a-4f60-89ee-671fa11d495d" providerId="AD" clId="Web-{6BF7BD37-315F-8AE9-34C9-4C97187CA1ED}" dt="2024-04-23T06:33:59.916" v="69"/>
        <pc:sldMkLst>
          <pc:docMk/>
          <pc:sldMk cId="3668176217" sldId="276"/>
        </pc:sldMkLst>
        <pc:spChg chg="mod">
          <ac:chgData name="Didier MULLER" userId="S::didier.muller@divlyc.ch::9b7f4815-801a-4f60-89ee-671fa11d495d" providerId="AD" clId="Web-{6BF7BD37-315F-8AE9-34C9-4C97187CA1ED}" dt="2024-04-23T06:33:38.494" v="67" actId="20577"/>
          <ac:spMkLst>
            <pc:docMk/>
            <pc:sldMk cId="3668176217" sldId="276"/>
            <ac:spMk id="5" creationId="{C907D524-67C6-7A01-3B97-C47DBA2B0B8F}"/>
          </ac:spMkLst>
        </pc:spChg>
        <pc:graphicFrameChg chg="modGraphic">
          <ac:chgData name="Didier MULLER" userId="S::didier.muller@divlyc.ch::9b7f4815-801a-4f60-89ee-671fa11d495d" providerId="AD" clId="Web-{6BF7BD37-315F-8AE9-34C9-4C97187CA1ED}" dt="2024-04-23T06:33:59.916" v="69"/>
          <ac:graphicFrameMkLst>
            <pc:docMk/>
            <pc:sldMk cId="3668176217" sldId="276"/>
            <ac:graphicFrameMk id="4" creationId="{CC3F6B61-1D00-6366-88E3-6DC64C8FA5A3}"/>
          </ac:graphicFrameMkLst>
        </pc:graphicFrameChg>
      </pc:sldChg>
      <pc:sldChg chg="modSp ord">
        <pc:chgData name="Didier MULLER" userId="S::didier.muller@divlyc.ch::9b7f4815-801a-4f60-89ee-671fa11d495d" providerId="AD" clId="Web-{6BF7BD37-315F-8AE9-34C9-4C97187CA1ED}" dt="2024-04-23T06:57:03.114" v="369" actId="1076"/>
        <pc:sldMkLst>
          <pc:docMk/>
          <pc:sldMk cId="490829073" sldId="277"/>
        </pc:sldMkLst>
        <pc:spChg chg="mod">
          <ac:chgData name="Didier MULLER" userId="S::didier.muller@divlyc.ch::9b7f4815-801a-4f60-89ee-671fa11d495d" providerId="AD" clId="Web-{6BF7BD37-315F-8AE9-34C9-4C97187CA1ED}" dt="2024-04-23T06:57:03.114" v="369" actId="1076"/>
          <ac:spMkLst>
            <pc:docMk/>
            <pc:sldMk cId="490829073" sldId="277"/>
            <ac:spMk id="2" creationId="{B02F7C92-44ED-77DA-4985-49C68847D04B}"/>
          </ac:spMkLst>
        </pc:spChg>
        <pc:spChg chg="mod">
          <ac:chgData name="Didier MULLER" userId="S::didier.muller@divlyc.ch::9b7f4815-801a-4f60-89ee-671fa11d495d" providerId="AD" clId="Web-{6BF7BD37-315F-8AE9-34C9-4C97187CA1ED}" dt="2024-04-23T06:46:34.547" v="258" actId="1076"/>
          <ac:spMkLst>
            <pc:docMk/>
            <pc:sldMk cId="490829073" sldId="277"/>
            <ac:spMk id="4" creationId="{D17717D8-D322-4497-5AF8-00E746B88508}"/>
          </ac:spMkLst>
        </pc:spChg>
        <pc:graphicFrameChg chg="mod modGraphic">
          <ac:chgData name="Didier MULLER" userId="S::didier.muller@divlyc.ch::9b7f4815-801a-4f60-89ee-671fa11d495d" providerId="AD" clId="Web-{6BF7BD37-315F-8AE9-34C9-4C97187CA1ED}" dt="2024-04-23T06:55:42.609" v="368"/>
          <ac:graphicFrameMkLst>
            <pc:docMk/>
            <pc:sldMk cId="490829073" sldId="277"/>
            <ac:graphicFrameMk id="5" creationId="{E5FF68AD-D70F-B24A-49ED-9E782ED6AD3A}"/>
          </ac:graphicFrameMkLst>
        </pc:graphicFrameChg>
      </pc:sldChg>
      <pc:sldChg chg="addSp modSp">
        <pc:chgData name="Didier MULLER" userId="S::didier.muller@divlyc.ch::9b7f4815-801a-4f60-89ee-671fa11d495d" providerId="AD" clId="Web-{6BF7BD37-315F-8AE9-34C9-4C97187CA1ED}" dt="2024-04-23T06:52:48.698" v="317" actId="20577"/>
        <pc:sldMkLst>
          <pc:docMk/>
          <pc:sldMk cId="2699630195" sldId="278"/>
        </pc:sldMkLst>
        <pc:spChg chg="mod">
          <ac:chgData name="Didier MULLER" userId="S::didier.muller@divlyc.ch::9b7f4815-801a-4f60-89ee-671fa11d495d" providerId="AD" clId="Web-{6BF7BD37-315F-8AE9-34C9-4C97187CA1ED}" dt="2024-04-23T06:48:35.675" v="283" actId="1076"/>
          <ac:spMkLst>
            <pc:docMk/>
            <pc:sldMk cId="2699630195" sldId="278"/>
            <ac:spMk id="2" creationId="{ED703D51-756D-E68A-D265-E389668ADC8F}"/>
          </ac:spMkLst>
        </pc:spChg>
        <pc:spChg chg="add mod">
          <ac:chgData name="Didier MULLER" userId="S::didier.muller@divlyc.ch::9b7f4815-801a-4f60-89ee-671fa11d495d" providerId="AD" clId="Web-{6BF7BD37-315F-8AE9-34C9-4C97187CA1ED}" dt="2024-04-23T06:52:48.698" v="317" actId="20577"/>
          <ac:spMkLst>
            <pc:docMk/>
            <pc:sldMk cId="2699630195" sldId="278"/>
            <ac:spMk id="4" creationId="{6DBDF40D-029F-C4D7-66A9-695889706BB6}"/>
          </ac:spMkLst>
        </pc:spChg>
        <pc:spChg chg="mod">
          <ac:chgData name="Didier MULLER" userId="S::didier.muller@divlyc.ch::9b7f4815-801a-4f60-89ee-671fa11d495d" providerId="AD" clId="Web-{6BF7BD37-315F-8AE9-34C9-4C97187CA1ED}" dt="2024-04-23T06:48:38.878" v="284" actId="1076"/>
          <ac:spMkLst>
            <pc:docMk/>
            <pc:sldMk cId="2699630195" sldId="278"/>
            <ac:spMk id="7" creationId="{E0DC514B-8C86-5952-4396-6F6CF6948234}"/>
          </ac:spMkLst>
        </pc:spChg>
        <pc:spChg chg="mod">
          <ac:chgData name="Didier MULLER" userId="S::didier.muller@divlyc.ch::9b7f4815-801a-4f60-89ee-671fa11d495d" providerId="AD" clId="Web-{6BF7BD37-315F-8AE9-34C9-4C97187CA1ED}" dt="2024-04-23T06:48:56.254" v="288" actId="20577"/>
          <ac:spMkLst>
            <pc:docMk/>
            <pc:sldMk cId="2699630195" sldId="278"/>
            <ac:spMk id="16" creationId="{CFE3A76B-C88D-6318-6E6A-44226DCE8C04}"/>
          </ac:spMkLst>
        </pc:spChg>
        <pc:picChg chg="mod">
          <ac:chgData name="Didier MULLER" userId="S::didier.muller@divlyc.ch::9b7f4815-801a-4f60-89ee-671fa11d495d" providerId="AD" clId="Web-{6BF7BD37-315F-8AE9-34C9-4C97187CA1ED}" dt="2024-04-23T06:48:42.097" v="285" actId="1076"/>
          <ac:picMkLst>
            <pc:docMk/>
            <pc:sldMk cId="2699630195" sldId="278"/>
            <ac:picMk id="6" creationId="{99F10926-47B9-2580-D5C6-70BAA98AF073}"/>
          </ac:picMkLst>
        </pc:picChg>
      </pc:sldChg>
      <pc:sldChg chg="modSp">
        <pc:chgData name="Didier MULLER" userId="S::didier.muller@divlyc.ch::9b7f4815-801a-4f60-89ee-671fa11d495d" providerId="AD" clId="Web-{6BF7BD37-315F-8AE9-34C9-4C97187CA1ED}" dt="2024-04-23T06:58:09.691" v="400" actId="1076"/>
        <pc:sldMkLst>
          <pc:docMk/>
          <pc:sldMk cId="4265230637" sldId="279"/>
        </pc:sldMkLst>
        <pc:spChg chg="mod">
          <ac:chgData name="Didier MULLER" userId="S::didier.muller@divlyc.ch::9b7f4815-801a-4f60-89ee-671fa11d495d" providerId="AD" clId="Web-{6BF7BD37-315F-8AE9-34C9-4C97187CA1ED}" dt="2024-04-23T06:57:08.564" v="370" actId="1076"/>
          <ac:spMkLst>
            <pc:docMk/>
            <pc:sldMk cId="4265230637" sldId="279"/>
            <ac:spMk id="2" creationId="{428115A9-DFDB-1AA7-7868-5EB672BE2421}"/>
          </ac:spMkLst>
        </pc:spChg>
        <pc:spChg chg="mod">
          <ac:chgData name="Didier MULLER" userId="S::didier.muller@divlyc.ch::9b7f4815-801a-4f60-89ee-671fa11d495d" providerId="AD" clId="Web-{6BF7BD37-315F-8AE9-34C9-4C97187CA1ED}" dt="2024-04-23T06:58:09.691" v="400" actId="1076"/>
          <ac:spMkLst>
            <pc:docMk/>
            <pc:sldMk cId="4265230637" sldId="279"/>
            <ac:spMk id="3" creationId="{A8C74694-9195-298C-5AE2-C8F9467AE876}"/>
          </ac:spMkLst>
        </pc:spChg>
      </pc:sldChg>
      <pc:sldChg chg="modSp new">
        <pc:chgData name="Didier MULLER" userId="S::didier.muller@divlyc.ch::9b7f4815-801a-4f60-89ee-671fa11d495d" providerId="AD" clId="Web-{6BF7BD37-315F-8AE9-34C9-4C97187CA1ED}" dt="2024-04-23T06:41:54.226" v="175" actId="1076"/>
        <pc:sldMkLst>
          <pc:docMk/>
          <pc:sldMk cId="3646258535" sldId="280"/>
        </pc:sldMkLst>
        <pc:spChg chg="mod">
          <ac:chgData name="Didier MULLER" userId="S::didier.muller@divlyc.ch::9b7f4815-801a-4f60-89ee-671fa11d495d" providerId="AD" clId="Web-{6BF7BD37-315F-8AE9-34C9-4C97187CA1ED}" dt="2024-04-23T06:39:36.660" v="122" actId="1076"/>
          <ac:spMkLst>
            <pc:docMk/>
            <pc:sldMk cId="3646258535" sldId="280"/>
            <ac:spMk id="2" creationId="{762E5FA8-E89E-21EE-6044-330E37F36E37}"/>
          </ac:spMkLst>
        </pc:spChg>
        <pc:spChg chg="mod">
          <ac:chgData name="Didier MULLER" userId="S::didier.muller@divlyc.ch::9b7f4815-801a-4f60-89ee-671fa11d495d" providerId="AD" clId="Web-{6BF7BD37-315F-8AE9-34C9-4C97187CA1ED}" dt="2024-04-23T06:41:54.226" v="175" actId="1076"/>
          <ac:spMkLst>
            <pc:docMk/>
            <pc:sldMk cId="3646258535" sldId="280"/>
            <ac:spMk id="3" creationId="{CECBC7F7-A952-DDD5-D99B-4B3E24D057D7}"/>
          </ac:spMkLst>
        </pc:spChg>
      </pc:sldChg>
      <pc:sldChg chg="modSp add ord replId">
        <pc:chgData name="Didier MULLER" userId="S::didier.muller@divlyc.ch::9b7f4815-801a-4f60-89ee-671fa11d495d" providerId="AD" clId="Web-{6BF7BD37-315F-8AE9-34C9-4C97187CA1ED}" dt="2024-04-23T07:01:16.805" v="413" actId="1076"/>
        <pc:sldMkLst>
          <pc:docMk/>
          <pc:sldMk cId="1678596000" sldId="281"/>
        </pc:sldMkLst>
        <pc:spChg chg="mod">
          <ac:chgData name="Didier MULLER" userId="S::didier.muller@divlyc.ch::9b7f4815-801a-4f60-89ee-671fa11d495d" providerId="AD" clId="Web-{6BF7BD37-315F-8AE9-34C9-4C97187CA1ED}" dt="2024-04-23T06:59:55.116" v="401" actId="20577"/>
          <ac:spMkLst>
            <pc:docMk/>
            <pc:sldMk cId="1678596000" sldId="281"/>
            <ac:spMk id="2" creationId="{E4A3A632-1ED8-87B3-7F45-FFE216925EAB}"/>
          </ac:spMkLst>
        </pc:spChg>
        <pc:spChg chg="mod">
          <ac:chgData name="Didier MULLER" userId="S::didier.muller@divlyc.ch::9b7f4815-801a-4f60-89ee-671fa11d495d" providerId="AD" clId="Web-{6BF7BD37-315F-8AE9-34C9-4C97187CA1ED}" dt="2024-04-23T07:01:10.211" v="411" actId="1076"/>
          <ac:spMkLst>
            <pc:docMk/>
            <pc:sldMk cId="1678596000" sldId="281"/>
            <ac:spMk id="3" creationId="{271483F6-07A6-865C-DC11-3BBC8A0A6C7E}"/>
          </ac:spMkLst>
        </pc:spChg>
        <pc:spChg chg="mod">
          <ac:chgData name="Didier MULLER" userId="S::didier.muller@divlyc.ch::9b7f4815-801a-4f60-89ee-671fa11d495d" providerId="AD" clId="Web-{6BF7BD37-315F-8AE9-34C9-4C97187CA1ED}" dt="2024-04-23T07:01:16.805" v="413" actId="1076"/>
          <ac:spMkLst>
            <pc:docMk/>
            <pc:sldMk cId="1678596000" sldId="281"/>
            <ac:spMk id="4" creationId="{6F9428AA-943D-E641-DE90-65D80922C3CD}"/>
          </ac:spMkLst>
        </pc:spChg>
      </pc:sldChg>
    </pc:docChg>
  </pc:docChgLst>
  <pc:docChgLst>
    <pc:chgData name="Didier MULLER" userId="S::didier.muller@divlyc.ch::9b7f4815-801a-4f60-89ee-671fa11d495d" providerId="AD" clId="Web-{8794C0D0-0F8B-6A16-7E73-726251826C49}"/>
    <pc:docChg chg="addSld modSld">
      <pc:chgData name="Didier MULLER" userId="S::didier.muller@divlyc.ch::9b7f4815-801a-4f60-89ee-671fa11d495d" providerId="AD" clId="Web-{8794C0D0-0F8B-6A16-7E73-726251826C49}" dt="2024-04-26T14:58:52.661" v="580" actId="14100"/>
      <pc:docMkLst>
        <pc:docMk/>
      </pc:docMkLst>
      <pc:sldChg chg="modSp">
        <pc:chgData name="Didier MULLER" userId="S::didier.muller@divlyc.ch::9b7f4815-801a-4f60-89ee-671fa11d495d" providerId="AD" clId="Web-{8794C0D0-0F8B-6A16-7E73-726251826C49}" dt="2024-04-26T14:58:52.661" v="580" actId="14100"/>
        <pc:sldMkLst>
          <pc:docMk/>
          <pc:sldMk cId="484415233" sldId="287"/>
        </pc:sldMkLst>
        <pc:spChg chg="mod">
          <ac:chgData name="Didier MULLER" userId="S::didier.muller@divlyc.ch::9b7f4815-801a-4f60-89ee-671fa11d495d" providerId="AD" clId="Web-{8794C0D0-0F8B-6A16-7E73-726251826C49}" dt="2024-04-26T14:43:24.183" v="481" actId="1076"/>
          <ac:spMkLst>
            <pc:docMk/>
            <pc:sldMk cId="484415233" sldId="287"/>
            <ac:spMk id="6" creationId="{21B1C6A3-6EF4-59F7-2CD2-10F8F03B6262}"/>
          </ac:spMkLst>
        </pc:spChg>
        <pc:picChg chg="mod">
          <ac:chgData name="Didier MULLER" userId="S::didier.muller@divlyc.ch::9b7f4815-801a-4f60-89ee-671fa11d495d" providerId="AD" clId="Web-{8794C0D0-0F8B-6A16-7E73-726251826C49}" dt="2024-04-26T14:58:52.661" v="580" actId="14100"/>
          <ac:picMkLst>
            <pc:docMk/>
            <pc:sldMk cId="484415233" sldId="287"/>
            <ac:picMk id="3" creationId="{5F8AADF8-0CDC-21A5-D48D-89F88FB8623C}"/>
          </ac:picMkLst>
        </pc:picChg>
      </pc:sldChg>
      <pc:sldChg chg="modSp">
        <pc:chgData name="Didier MULLER" userId="S::didier.muller@divlyc.ch::9b7f4815-801a-4f60-89ee-671fa11d495d" providerId="AD" clId="Web-{8794C0D0-0F8B-6A16-7E73-726251826C49}" dt="2024-04-26T14:46:41.297" v="494" actId="14100"/>
        <pc:sldMkLst>
          <pc:docMk/>
          <pc:sldMk cId="436669343" sldId="288"/>
        </pc:sldMkLst>
        <pc:spChg chg="mod">
          <ac:chgData name="Didier MULLER" userId="S::didier.muller@divlyc.ch::9b7f4815-801a-4f60-89ee-671fa11d495d" providerId="AD" clId="Web-{8794C0D0-0F8B-6A16-7E73-726251826C49}" dt="2024-04-26T14:46:26.485" v="493" actId="1076"/>
          <ac:spMkLst>
            <pc:docMk/>
            <pc:sldMk cId="436669343" sldId="288"/>
            <ac:spMk id="2" creationId="{4DCB97C3-EB89-F4A1-89E7-02C3DF427CA6}"/>
          </ac:spMkLst>
        </pc:spChg>
        <pc:spChg chg="mod">
          <ac:chgData name="Didier MULLER" userId="S::didier.muller@divlyc.ch::9b7f4815-801a-4f60-89ee-671fa11d495d" providerId="AD" clId="Web-{8794C0D0-0F8B-6A16-7E73-726251826C49}" dt="2024-04-26T14:46:41.297" v="494" actId="14100"/>
          <ac:spMkLst>
            <pc:docMk/>
            <pc:sldMk cId="436669343" sldId="288"/>
            <ac:spMk id="6" creationId="{63FAE4A4-5F8A-6659-F775-D09095A127BD}"/>
          </ac:spMkLst>
        </pc:spChg>
      </pc:sldChg>
      <pc:sldChg chg="addSp delSp modSp new">
        <pc:chgData name="Didier MULLER" userId="S::didier.muller@divlyc.ch::9b7f4815-801a-4f60-89ee-671fa11d495d" providerId="AD" clId="Web-{8794C0D0-0F8B-6A16-7E73-726251826C49}" dt="2024-04-26T14:54:55.889" v="561" actId="1076"/>
        <pc:sldMkLst>
          <pc:docMk/>
          <pc:sldMk cId="1297775428" sldId="289"/>
        </pc:sldMkLst>
        <pc:spChg chg="mod">
          <ac:chgData name="Didier MULLER" userId="S::didier.muller@divlyc.ch::9b7f4815-801a-4f60-89ee-671fa11d495d" providerId="AD" clId="Web-{8794C0D0-0F8B-6A16-7E73-726251826C49}" dt="2024-04-26T14:32:12.664" v="351" actId="14100"/>
          <ac:spMkLst>
            <pc:docMk/>
            <pc:sldMk cId="1297775428" sldId="289"/>
            <ac:spMk id="2" creationId="{10690727-D431-67FC-5F7C-760AE5FAEF5D}"/>
          </ac:spMkLst>
        </pc:spChg>
        <pc:spChg chg="del">
          <ac:chgData name="Didier MULLER" userId="S::didier.muller@divlyc.ch::9b7f4815-801a-4f60-89ee-671fa11d495d" providerId="AD" clId="Web-{8794C0D0-0F8B-6A16-7E73-726251826C49}" dt="2024-04-26T14:22:02.006" v="13"/>
          <ac:spMkLst>
            <pc:docMk/>
            <pc:sldMk cId="1297775428" sldId="289"/>
            <ac:spMk id="3" creationId="{B302B288-86B9-501E-84EB-4D7F52FA48F1}"/>
          </ac:spMkLst>
        </pc:spChg>
        <pc:spChg chg="add mod">
          <ac:chgData name="Didier MULLER" userId="S::didier.muller@divlyc.ch::9b7f4815-801a-4f60-89ee-671fa11d495d" providerId="AD" clId="Web-{8794C0D0-0F8B-6A16-7E73-726251826C49}" dt="2024-04-26T14:54:55.889" v="561" actId="1076"/>
          <ac:spMkLst>
            <pc:docMk/>
            <pc:sldMk cId="1297775428" sldId="289"/>
            <ac:spMk id="5" creationId="{2BFB5AD8-D043-05DE-7BB2-7F456FB6E4F8}"/>
          </ac:spMkLst>
        </pc:spChg>
        <pc:graphicFrameChg chg="add mod ord modGraphic">
          <ac:chgData name="Didier MULLER" userId="S::didier.muller@divlyc.ch::9b7f4815-801a-4f60-89ee-671fa11d495d" providerId="AD" clId="Web-{8794C0D0-0F8B-6A16-7E73-726251826C49}" dt="2024-04-26T14:45:55.827" v="489"/>
          <ac:graphicFrameMkLst>
            <pc:docMk/>
            <pc:sldMk cId="1297775428" sldId="289"/>
            <ac:graphicFrameMk id="4" creationId="{2A937CD2-2DDD-F75E-3496-95783FA836C3}"/>
          </ac:graphicFrameMkLst>
        </pc:graphicFrameChg>
      </pc:sldChg>
      <pc:sldChg chg="modSp new">
        <pc:chgData name="Didier MULLER" userId="S::didier.muller@divlyc.ch::9b7f4815-801a-4f60-89ee-671fa11d495d" providerId="AD" clId="Web-{8794C0D0-0F8B-6A16-7E73-726251826C49}" dt="2024-04-26T14:57:10.377" v="579" actId="1076"/>
        <pc:sldMkLst>
          <pc:docMk/>
          <pc:sldMk cId="3918906370" sldId="290"/>
        </pc:sldMkLst>
        <pc:spChg chg="mod">
          <ac:chgData name="Didier MULLER" userId="S::didier.muller@divlyc.ch::9b7f4815-801a-4f60-89ee-671fa11d495d" providerId="AD" clId="Web-{8794C0D0-0F8B-6A16-7E73-726251826C49}" dt="2024-04-26T14:55:50.922" v="564" actId="1076"/>
          <ac:spMkLst>
            <pc:docMk/>
            <pc:sldMk cId="3918906370" sldId="290"/>
            <ac:spMk id="2" creationId="{16F17470-F091-F75E-F49E-3A453108B7B4}"/>
          </ac:spMkLst>
        </pc:spChg>
        <pc:spChg chg="mod">
          <ac:chgData name="Didier MULLER" userId="S::didier.muller@divlyc.ch::9b7f4815-801a-4f60-89ee-671fa11d495d" providerId="AD" clId="Web-{8794C0D0-0F8B-6A16-7E73-726251826C49}" dt="2024-04-26T14:57:10.377" v="579" actId="1076"/>
          <ac:spMkLst>
            <pc:docMk/>
            <pc:sldMk cId="3918906370" sldId="290"/>
            <ac:spMk id="3" creationId="{9897C1FB-E50E-E581-8D53-8E53CCB8A530}"/>
          </ac:spMkLst>
        </pc:spChg>
      </pc:sldChg>
    </pc:docChg>
  </pc:docChgLst>
  <pc:docChgLst>
    <pc:chgData name="Didier MULLER" userId="S::didier.muller@divlyc.ch::9b7f4815-801a-4f60-89ee-671fa11d495d" providerId="AD" clId="Web-{3C98AEA0-494A-091C-D18F-C169A3824288}"/>
    <pc:docChg chg="modSld">
      <pc:chgData name="Didier MULLER" userId="S::didier.muller@divlyc.ch::9b7f4815-801a-4f60-89ee-671fa11d495d" providerId="AD" clId="Web-{3C98AEA0-494A-091C-D18F-C169A3824288}" dt="2024-05-18T09:45:39.027" v="18"/>
      <pc:docMkLst>
        <pc:docMk/>
      </pc:docMkLst>
      <pc:sldChg chg="modSp">
        <pc:chgData name="Didier MULLER" userId="S::didier.muller@divlyc.ch::9b7f4815-801a-4f60-89ee-671fa11d495d" providerId="AD" clId="Web-{3C98AEA0-494A-091C-D18F-C169A3824288}" dt="2024-05-18T09:45:39.027" v="18"/>
        <pc:sldMkLst>
          <pc:docMk/>
          <pc:sldMk cId="1762747097" sldId="294"/>
        </pc:sldMkLst>
        <pc:graphicFrameChg chg="mod modGraphic">
          <ac:chgData name="Didier MULLER" userId="S::didier.muller@divlyc.ch::9b7f4815-801a-4f60-89ee-671fa11d495d" providerId="AD" clId="Web-{3C98AEA0-494A-091C-D18F-C169A3824288}" dt="2024-05-18T09:45:39.027" v="18"/>
          <ac:graphicFrameMkLst>
            <pc:docMk/>
            <pc:sldMk cId="1762747097" sldId="294"/>
            <ac:graphicFrameMk id="4" creationId="{2A937CD2-2DDD-F75E-3496-95783FA836C3}"/>
          </ac:graphicFrameMkLst>
        </pc:graphicFrameChg>
      </pc:sldChg>
    </pc:docChg>
  </pc:docChgLst>
  <pc:docChgLst>
    <pc:chgData name="Didier MULLER" userId="S::didier.muller@divlyc.ch::9b7f4815-801a-4f60-89ee-671fa11d495d" providerId="AD" clId="Web-{6A765E31-A3BB-8DF5-5694-1C053972F6FA}"/>
    <pc:docChg chg="addSld delSld modSld sldOrd">
      <pc:chgData name="Didier MULLER" userId="S::didier.muller@divlyc.ch::9b7f4815-801a-4f60-89ee-671fa11d495d" providerId="AD" clId="Web-{6A765E31-A3BB-8DF5-5694-1C053972F6FA}" dt="2024-04-25T07:57:43.090" v="500" actId="14100"/>
      <pc:docMkLst>
        <pc:docMk/>
      </pc:docMkLst>
      <pc:sldChg chg="modSp">
        <pc:chgData name="Didier MULLER" userId="S::didier.muller@divlyc.ch::9b7f4815-801a-4f60-89ee-671fa11d495d" providerId="AD" clId="Web-{6A765E31-A3BB-8DF5-5694-1C053972F6FA}" dt="2024-04-25T07:44:00.545" v="413" actId="20577"/>
        <pc:sldMkLst>
          <pc:docMk/>
          <pc:sldMk cId="3408861655" sldId="264"/>
        </pc:sldMkLst>
        <pc:spChg chg="mod">
          <ac:chgData name="Didier MULLER" userId="S::didier.muller@divlyc.ch::9b7f4815-801a-4f60-89ee-671fa11d495d" providerId="AD" clId="Web-{6A765E31-A3BB-8DF5-5694-1C053972F6FA}" dt="2024-04-25T07:44:00.545" v="413" actId="20577"/>
          <ac:spMkLst>
            <pc:docMk/>
            <pc:sldMk cId="3408861655" sldId="264"/>
            <ac:spMk id="2" creationId="{631BD2BC-EC34-843C-60D6-6328B0612AD0}"/>
          </ac:spMkLst>
        </pc:spChg>
      </pc:sldChg>
      <pc:sldChg chg="modSp">
        <pc:chgData name="Didier MULLER" userId="S::didier.muller@divlyc.ch::9b7f4815-801a-4f60-89ee-671fa11d495d" providerId="AD" clId="Web-{6A765E31-A3BB-8DF5-5694-1C053972F6FA}" dt="2024-04-25T07:44:31.998" v="416" actId="1076"/>
        <pc:sldMkLst>
          <pc:docMk/>
          <pc:sldMk cId="2689541785" sldId="265"/>
        </pc:sldMkLst>
        <pc:spChg chg="mod">
          <ac:chgData name="Didier MULLER" userId="S::didier.muller@divlyc.ch::9b7f4815-801a-4f60-89ee-671fa11d495d" providerId="AD" clId="Web-{6A765E31-A3BB-8DF5-5694-1C053972F6FA}" dt="2024-04-25T07:44:21.857" v="414" actId="1076"/>
          <ac:spMkLst>
            <pc:docMk/>
            <pc:sldMk cId="2689541785" sldId="265"/>
            <ac:spMk id="2" creationId="{ED703D51-756D-E68A-D265-E389668ADC8F}"/>
          </ac:spMkLst>
        </pc:spChg>
        <pc:spChg chg="mod">
          <ac:chgData name="Didier MULLER" userId="S::didier.muller@divlyc.ch::9b7f4815-801a-4f60-89ee-671fa11d495d" providerId="AD" clId="Web-{6A765E31-A3BB-8DF5-5694-1C053972F6FA}" dt="2024-04-25T07:44:31.998" v="416" actId="1076"/>
          <ac:spMkLst>
            <pc:docMk/>
            <pc:sldMk cId="2689541785" sldId="265"/>
            <ac:spMk id="8" creationId="{5FAB6619-4900-0C3E-DB16-5B8AC29AB670}"/>
          </ac:spMkLst>
        </pc:spChg>
      </pc:sldChg>
      <pc:sldChg chg="modSp">
        <pc:chgData name="Didier MULLER" userId="S::didier.muller@divlyc.ch::9b7f4815-801a-4f60-89ee-671fa11d495d" providerId="AD" clId="Web-{6A765E31-A3BB-8DF5-5694-1C053972F6FA}" dt="2024-04-25T07:48:04.013" v="455" actId="20577"/>
        <pc:sldMkLst>
          <pc:docMk/>
          <pc:sldMk cId="2727679428" sldId="275"/>
        </pc:sldMkLst>
        <pc:spChg chg="mod">
          <ac:chgData name="Didier MULLER" userId="S::didier.muller@divlyc.ch::9b7f4815-801a-4f60-89ee-671fa11d495d" providerId="AD" clId="Web-{6A765E31-A3BB-8DF5-5694-1C053972F6FA}" dt="2024-04-25T07:46:04.154" v="437" actId="14100"/>
          <ac:spMkLst>
            <pc:docMk/>
            <pc:sldMk cId="2727679428" sldId="275"/>
            <ac:spMk id="2" creationId="{00E83B5E-B5B1-C4A0-BD36-0192789078A5}"/>
          </ac:spMkLst>
        </pc:spChg>
        <pc:spChg chg="mod">
          <ac:chgData name="Didier MULLER" userId="S::didier.muller@divlyc.ch::9b7f4815-801a-4f60-89ee-671fa11d495d" providerId="AD" clId="Web-{6A765E31-A3BB-8DF5-5694-1C053972F6FA}" dt="2024-04-25T07:48:04.013" v="455" actId="20577"/>
          <ac:spMkLst>
            <pc:docMk/>
            <pc:sldMk cId="2727679428" sldId="275"/>
            <ac:spMk id="3" creationId="{BD43BA80-FD3A-6D4C-5A78-E1AB131836F6}"/>
          </ac:spMkLst>
        </pc:spChg>
      </pc:sldChg>
      <pc:sldChg chg="addSp modSp">
        <pc:chgData name="Didier MULLER" userId="S::didier.muller@divlyc.ch::9b7f4815-801a-4f60-89ee-671fa11d495d" providerId="AD" clId="Web-{6A765E31-A3BB-8DF5-5694-1C053972F6FA}" dt="2024-04-25T07:24:55.907" v="213" actId="1076"/>
        <pc:sldMkLst>
          <pc:docMk/>
          <pc:sldMk cId="3668176217" sldId="276"/>
        </pc:sldMkLst>
        <pc:spChg chg="mod">
          <ac:chgData name="Didier MULLER" userId="S::didier.muller@divlyc.ch::9b7f4815-801a-4f60-89ee-671fa11d495d" providerId="AD" clId="Web-{6A765E31-A3BB-8DF5-5694-1C053972F6FA}" dt="2024-04-25T07:24:11.751" v="196" actId="1076"/>
          <ac:spMkLst>
            <pc:docMk/>
            <pc:sldMk cId="3668176217" sldId="276"/>
            <ac:spMk id="2" creationId="{DE30C2A8-F5EB-C90B-19F4-06AB3669BFF8}"/>
          </ac:spMkLst>
        </pc:spChg>
        <pc:spChg chg="add mod">
          <ac:chgData name="Didier MULLER" userId="S::didier.muller@divlyc.ch::9b7f4815-801a-4f60-89ee-671fa11d495d" providerId="AD" clId="Web-{6A765E31-A3BB-8DF5-5694-1C053972F6FA}" dt="2024-04-25T07:24:55.907" v="213" actId="1076"/>
          <ac:spMkLst>
            <pc:docMk/>
            <pc:sldMk cId="3668176217" sldId="276"/>
            <ac:spMk id="3" creationId="{31E5FF7E-5258-1B3B-9C3B-1C913D3B759B}"/>
          </ac:spMkLst>
        </pc:spChg>
        <pc:spChg chg="mod">
          <ac:chgData name="Didier MULLER" userId="S::didier.muller@divlyc.ch::9b7f4815-801a-4f60-89ee-671fa11d495d" providerId="AD" clId="Web-{6A765E31-A3BB-8DF5-5694-1C053972F6FA}" dt="2024-04-25T07:24:14.532" v="197" actId="1076"/>
          <ac:spMkLst>
            <pc:docMk/>
            <pc:sldMk cId="3668176217" sldId="276"/>
            <ac:spMk id="5" creationId="{C907D524-67C6-7A01-3B97-C47DBA2B0B8F}"/>
          </ac:spMkLst>
        </pc:spChg>
        <pc:graphicFrameChg chg="mod modGraphic">
          <ac:chgData name="Didier MULLER" userId="S::didier.muller@divlyc.ch::9b7f4815-801a-4f60-89ee-671fa11d495d" providerId="AD" clId="Web-{6A765E31-A3BB-8DF5-5694-1C053972F6FA}" dt="2024-04-25T07:24:08.486" v="195" actId="1076"/>
          <ac:graphicFrameMkLst>
            <pc:docMk/>
            <pc:sldMk cId="3668176217" sldId="276"/>
            <ac:graphicFrameMk id="4" creationId="{CC3F6B61-1D00-6366-88E3-6DC64C8FA5A3}"/>
          </ac:graphicFrameMkLst>
        </pc:graphicFrameChg>
      </pc:sldChg>
      <pc:sldChg chg="modSp">
        <pc:chgData name="Didier MULLER" userId="S::didier.muller@divlyc.ch::9b7f4815-801a-4f60-89ee-671fa11d495d" providerId="AD" clId="Web-{6A765E31-A3BB-8DF5-5694-1C053972F6FA}" dt="2024-04-25T07:19:46.205" v="176" actId="20577"/>
        <pc:sldMkLst>
          <pc:docMk/>
          <pc:sldMk cId="2699630195" sldId="278"/>
        </pc:sldMkLst>
        <pc:spChg chg="mod">
          <ac:chgData name="Didier MULLER" userId="S::didier.muller@divlyc.ch::9b7f4815-801a-4f60-89ee-671fa11d495d" providerId="AD" clId="Web-{6A765E31-A3BB-8DF5-5694-1C053972F6FA}" dt="2024-04-25T07:18:59.752" v="170" actId="20577"/>
          <ac:spMkLst>
            <pc:docMk/>
            <pc:sldMk cId="2699630195" sldId="278"/>
            <ac:spMk id="2" creationId="{ED703D51-756D-E68A-D265-E389668ADC8F}"/>
          </ac:spMkLst>
        </pc:spChg>
        <pc:spChg chg="mod">
          <ac:chgData name="Didier MULLER" userId="S::didier.muller@divlyc.ch::9b7f4815-801a-4f60-89ee-671fa11d495d" providerId="AD" clId="Web-{6A765E31-A3BB-8DF5-5694-1C053972F6FA}" dt="2024-04-25T07:19:46.205" v="176" actId="20577"/>
          <ac:spMkLst>
            <pc:docMk/>
            <pc:sldMk cId="2699630195" sldId="278"/>
            <ac:spMk id="7" creationId="{E0DC514B-8C86-5952-4396-6F6CF6948234}"/>
          </ac:spMkLst>
        </pc:spChg>
      </pc:sldChg>
      <pc:sldChg chg="modSp">
        <pc:chgData name="Didier MULLER" userId="S::didier.muller@divlyc.ch::9b7f4815-801a-4f60-89ee-671fa11d495d" providerId="AD" clId="Web-{6A765E31-A3BB-8DF5-5694-1C053972F6FA}" dt="2024-04-25T07:20:57.924" v="180" actId="20577"/>
        <pc:sldMkLst>
          <pc:docMk/>
          <pc:sldMk cId="4265230637" sldId="279"/>
        </pc:sldMkLst>
        <pc:spChg chg="mod">
          <ac:chgData name="Didier MULLER" userId="S::didier.muller@divlyc.ch::9b7f4815-801a-4f60-89ee-671fa11d495d" providerId="AD" clId="Web-{6A765E31-A3BB-8DF5-5694-1C053972F6FA}" dt="2024-04-25T07:20:57.924" v="180" actId="20577"/>
          <ac:spMkLst>
            <pc:docMk/>
            <pc:sldMk cId="4265230637" sldId="279"/>
            <ac:spMk id="2" creationId="{428115A9-DFDB-1AA7-7868-5EB672BE2421}"/>
          </ac:spMkLst>
        </pc:spChg>
      </pc:sldChg>
      <pc:sldChg chg="addSp modSp add ord replId">
        <pc:chgData name="Didier MULLER" userId="S::didier.muller@divlyc.ch::9b7f4815-801a-4f60-89ee-671fa11d495d" providerId="AD" clId="Web-{6A765E31-A3BB-8DF5-5694-1C053972F6FA}" dt="2024-04-25T07:27:32.719" v="235" actId="20577"/>
        <pc:sldMkLst>
          <pc:docMk/>
          <pc:sldMk cId="458180938" sldId="283"/>
        </pc:sldMkLst>
        <pc:spChg chg="mod">
          <ac:chgData name="Didier MULLER" userId="S::didier.muller@divlyc.ch::9b7f4815-801a-4f60-89ee-671fa11d495d" providerId="AD" clId="Web-{6A765E31-A3BB-8DF5-5694-1C053972F6FA}" dt="2024-04-25T07:27:32.719" v="235" actId="20577"/>
          <ac:spMkLst>
            <pc:docMk/>
            <pc:sldMk cId="458180938" sldId="283"/>
            <ac:spMk id="2" creationId="{D8C2A780-C6FE-43B3-07E0-C1B04067A13A}"/>
          </ac:spMkLst>
        </pc:spChg>
        <pc:spChg chg="mod">
          <ac:chgData name="Didier MULLER" userId="S::didier.muller@divlyc.ch::9b7f4815-801a-4f60-89ee-671fa11d495d" providerId="AD" clId="Web-{6A765E31-A3BB-8DF5-5694-1C053972F6FA}" dt="2024-04-25T07:16:03.799" v="70" actId="20577"/>
          <ac:spMkLst>
            <pc:docMk/>
            <pc:sldMk cId="458180938" sldId="283"/>
            <ac:spMk id="3" creationId="{321F4904-980C-FF97-971D-9285883E7932}"/>
          </ac:spMkLst>
        </pc:spChg>
        <pc:spChg chg="add mod">
          <ac:chgData name="Didier MULLER" userId="S::didier.muller@divlyc.ch::9b7f4815-801a-4f60-89ee-671fa11d495d" providerId="AD" clId="Web-{6A765E31-A3BB-8DF5-5694-1C053972F6FA}" dt="2024-04-25T07:18:17.877" v="163" actId="1076"/>
          <ac:spMkLst>
            <pc:docMk/>
            <pc:sldMk cId="458180938" sldId="283"/>
            <ac:spMk id="4" creationId="{E2DEE56D-ECCF-1DC0-B568-8A28E3234882}"/>
          </ac:spMkLst>
        </pc:spChg>
      </pc:sldChg>
      <pc:sldChg chg="addSp modSp new modTransition addAnim">
        <pc:chgData name="Didier MULLER" userId="S::didier.muller@divlyc.ch::9b7f4815-801a-4f60-89ee-671fa11d495d" providerId="AD" clId="Web-{6A765E31-A3BB-8DF5-5694-1C053972F6FA}" dt="2024-04-25T07:49:13.419" v="456"/>
        <pc:sldMkLst>
          <pc:docMk/>
          <pc:sldMk cId="2962024239" sldId="284"/>
        </pc:sldMkLst>
        <pc:spChg chg="mod">
          <ac:chgData name="Didier MULLER" userId="S::didier.muller@divlyc.ch::9b7f4815-801a-4f60-89ee-671fa11d495d" providerId="AD" clId="Web-{6A765E31-A3BB-8DF5-5694-1C053972F6FA}" dt="2024-04-25T07:36:29.312" v="392" actId="1076"/>
          <ac:spMkLst>
            <pc:docMk/>
            <pc:sldMk cId="2962024239" sldId="284"/>
            <ac:spMk id="2" creationId="{C10F1CD9-8F64-7EBD-E606-977FAA67AD13}"/>
          </ac:spMkLst>
        </pc:spChg>
        <pc:spChg chg="mod">
          <ac:chgData name="Didier MULLER" userId="S::didier.muller@divlyc.ch::9b7f4815-801a-4f60-89ee-671fa11d495d" providerId="AD" clId="Web-{6A765E31-A3BB-8DF5-5694-1C053972F6FA}" dt="2024-04-25T07:38:31.936" v="398" actId="20577"/>
          <ac:spMkLst>
            <pc:docMk/>
            <pc:sldMk cId="2962024239" sldId="284"/>
            <ac:spMk id="3" creationId="{81B203A4-11EC-D34B-E04C-4A8CAE275480}"/>
          </ac:spMkLst>
        </pc:spChg>
        <pc:spChg chg="add mod">
          <ac:chgData name="Didier MULLER" userId="S::didier.muller@divlyc.ch::9b7f4815-801a-4f60-89ee-671fa11d495d" providerId="AD" clId="Web-{6A765E31-A3BB-8DF5-5694-1C053972F6FA}" dt="2024-04-25T07:39:22.905" v="408" actId="1076"/>
          <ac:spMkLst>
            <pc:docMk/>
            <pc:sldMk cId="2962024239" sldId="284"/>
            <ac:spMk id="4" creationId="{CAA0C9A1-AB9A-E180-1D13-735D373AFCCC}"/>
          </ac:spMkLst>
        </pc:spChg>
      </pc:sldChg>
      <pc:sldChg chg="addSp delSp modSp add ord replId delAnim">
        <pc:chgData name="Didier MULLER" userId="S::didier.muller@divlyc.ch::9b7f4815-801a-4f60-89ee-671fa11d495d" providerId="AD" clId="Web-{6A765E31-A3BB-8DF5-5694-1C053972F6FA}" dt="2024-04-25T07:57:43.090" v="500" actId="14100"/>
        <pc:sldMkLst>
          <pc:docMk/>
          <pc:sldMk cId="3777522914" sldId="285"/>
        </pc:sldMkLst>
        <pc:spChg chg="mod">
          <ac:chgData name="Didier MULLER" userId="S::didier.muller@divlyc.ch::9b7f4815-801a-4f60-89ee-671fa11d495d" providerId="AD" clId="Web-{6A765E31-A3BB-8DF5-5694-1C053972F6FA}" dt="2024-04-25T07:57:43.090" v="500" actId="14100"/>
          <ac:spMkLst>
            <pc:docMk/>
            <pc:sldMk cId="3777522914" sldId="285"/>
            <ac:spMk id="2" creationId="{C10F1CD9-8F64-7EBD-E606-977FAA67AD13}"/>
          </ac:spMkLst>
        </pc:spChg>
        <pc:spChg chg="mod">
          <ac:chgData name="Didier MULLER" userId="S::didier.muller@divlyc.ch::9b7f4815-801a-4f60-89ee-671fa11d495d" providerId="AD" clId="Web-{6A765E31-A3BB-8DF5-5694-1C053972F6FA}" dt="2024-04-25T07:55:07.606" v="476" actId="20577"/>
          <ac:spMkLst>
            <pc:docMk/>
            <pc:sldMk cId="3777522914" sldId="285"/>
            <ac:spMk id="3" creationId="{81B203A4-11EC-D34B-E04C-4A8CAE275480}"/>
          </ac:spMkLst>
        </pc:spChg>
        <pc:spChg chg="del mod">
          <ac:chgData name="Didier MULLER" userId="S::didier.muller@divlyc.ch::9b7f4815-801a-4f60-89ee-671fa11d495d" providerId="AD" clId="Web-{6A765E31-A3BB-8DF5-5694-1C053972F6FA}" dt="2024-04-25T07:53:49.262" v="462"/>
          <ac:spMkLst>
            <pc:docMk/>
            <pc:sldMk cId="3777522914" sldId="285"/>
            <ac:spMk id="4" creationId="{CAA0C9A1-AB9A-E180-1D13-735D373AFCCC}"/>
          </ac:spMkLst>
        </pc:spChg>
        <pc:spChg chg="add mod">
          <ac:chgData name="Didier MULLER" userId="S::didier.muller@divlyc.ch::9b7f4815-801a-4f60-89ee-671fa11d495d" providerId="AD" clId="Web-{6A765E31-A3BB-8DF5-5694-1C053972F6FA}" dt="2024-04-25T07:57:14.168" v="499" actId="1076"/>
          <ac:spMkLst>
            <pc:docMk/>
            <pc:sldMk cId="3777522914" sldId="285"/>
            <ac:spMk id="5" creationId="{CE4F0828-8E18-E1DE-B4E5-6E727688EDF4}"/>
          </ac:spMkLst>
        </pc:spChg>
      </pc:sldChg>
      <pc:sldChg chg="add del replId">
        <pc:chgData name="Didier MULLER" userId="S::didier.muller@divlyc.ch::9b7f4815-801a-4f60-89ee-671fa11d495d" providerId="AD" clId="Web-{6A765E31-A3BB-8DF5-5694-1C053972F6FA}" dt="2024-04-25T07:53:15.106" v="458"/>
        <pc:sldMkLst>
          <pc:docMk/>
          <pc:sldMk cId="4225853318" sldId="285"/>
        </pc:sldMkLst>
      </pc:sldChg>
    </pc:docChg>
  </pc:docChgLst>
  <pc:docChgLst>
    <pc:chgData name="Didier MULLER" userId="S::didier.muller@divlyc.ch::9b7f4815-801a-4f60-89ee-671fa11d495d" providerId="AD" clId="Web-{285B5A9C-1CDE-897B-123B-121CE658AAC4}"/>
    <pc:docChg chg="addSld delSld modSld addMainMaster delMainMaster">
      <pc:chgData name="Didier MULLER" userId="S::didier.muller@divlyc.ch::9b7f4815-801a-4f60-89ee-671fa11d495d" providerId="AD" clId="Web-{285B5A9C-1CDE-897B-123B-121CE658AAC4}" dt="2024-04-12T20:36:34.661" v="146" actId="20577"/>
      <pc:docMkLst>
        <pc:docMk/>
      </pc:docMkLst>
      <pc:sldChg chg="addSp delSp modSp mod setBg modClrScheme delDesignElem chgLayout">
        <pc:chgData name="Didier MULLER" userId="S::didier.muller@divlyc.ch::9b7f4815-801a-4f60-89ee-671fa11d495d" providerId="AD" clId="Web-{285B5A9C-1CDE-897B-123B-121CE658AAC4}" dt="2024-04-12T19:56:32.703" v="48"/>
        <pc:sldMkLst>
          <pc:docMk/>
          <pc:sldMk cId="3856144342" sldId="256"/>
        </pc:sldMkLst>
        <pc:spChg chg="mod ord">
          <ac:chgData name="Didier MULLER" userId="S::didier.muller@divlyc.ch::9b7f4815-801a-4f60-89ee-671fa11d495d" providerId="AD" clId="Web-{285B5A9C-1CDE-897B-123B-121CE658AAC4}" dt="2024-04-12T19:56:32.703" v="48"/>
          <ac:spMkLst>
            <pc:docMk/>
            <pc:sldMk cId="3856144342" sldId="256"/>
            <ac:spMk id="2" creationId="{00000000-0000-0000-0000-000000000000}"/>
          </ac:spMkLst>
        </pc:spChg>
        <pc:spChg chg="mod ord">
          <ac:chgData name="Didier MULLER" userId="S::didier.muller@divlyc.ch::9b7f4815-801a-4f60-89ee-671fa11d495d" providerId="AD" clId="Web-{285B5A9C-1CDE-897B-123B-121CE658AAC4}" dt="2024-04-12T19:56:32.703" v="48"/>
          <ac:spMkLst>
            <pc:docMk/>
            <pc:sldMk cId="3856144342" sldId="256"/>
            <ac:spMk id="3" creationId="{00000000-0000-0000-0000-000000000000}"/>
          </ac:spMkLst>
        </pc:spChg>
        <pc:spChg chg="add">
          <ac:chgData name="Didier MULLER" userId="S::didier.muller@divlyc.ch::9b7f4815-801a-4f60-89ee-671fa11d495d" providerId="AD" clId="Web-{285B5A9C-1CDE-897B-123B-121CE658AAC4}" dt="2024-04-12T19:56:32.703" v="48"/>
          <ac:spMkLst>
            <pc:docMk/>
            <pc:sldMk cId="3856144342" sldId="256"/>
            <ac:spMk id="6" creationId="{E58348C3-6249-4952-AA86-C63DB35EA9F2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44:50.944" v="5"/>
          <ac:spMkLst>
            <pc:docMk/>
            <pc:sldMk cId="3856144342" sldId="256"/>
            <ac:spMk id="322" creationId="{C56AE383-06A1-42D3-B1AF-CE22194F54B7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44:50.944" v="5"/>
          <ac:spMkLst>
            <pc:docMk/>
            <pc:sldMk cId="3856144342" sldId="256"/>
            <ac:spMk id="323" creationId="{3D70B90B-BED1-4715-9BFE-9622C47A2B2F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44:50.944" v="4"/>
          <ac:spMkLst>
            <pc:docMk/>
            <pc:sldMk cId="3856144342" sldId="256"/>
            <ac:spMk id="328" creationId="{BDE63055-C438-4977-B234-872D73E6C459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44:50.944" v="4"/>
          <ac:spMkLst>
            <pc:docMk/>
            <pc:sldMk cId="3856144342" sldId="256"/>
            <ac:spMk id="330" creationId="{497BC505-FE0C-4637-A29D-B71DFBBBAA71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52:29.950" v="34"/>
          <ac:spMkLst>
            <pc:docMk/>
            <pc:sldMk cId="3856144342" sldId="256"/>
            <ac:spMk id="342" creationId="{742DFF2D-EA41-4CBE-9659-C2917E4882E5}"/>
          </ac:spMkLst>
        </pc:spChg>
        <pc:grpChg chg="add">
          <ac:chgData name="Didier MULLER" userId="S::didier.muller@divlyc.ch::9b7f4815-801a-4f60-89ee-671fa11d495d" providerId="AD" clId="Web-{285B5A9C-1CDE-897B-123B-121CE658AAC4}" dt="2024-04-12T19:56:32.703" v="48"/>
          <ac:grpSpMkLst>
            <pc:docMk/>
            <pc:sldMk cId="3856144342" sldId="256"/>
            <ac:grpSpMk id="7" creationId="{DE6174AD-DBB0-43E6-98C2-738DB3A15244}"/>
          </ac:grpSpMkLst>
        </pc:grpChg>
        <pc:grpChg chg="add del">
          <ac:chgData name="Didier MULLER" userId="S::didier.muller@divlyc.ch::9b7f4815-801a-4f60-89ee-671fa11d495d" providerId="AD" clId="Web-{285B5A9C-1CDE-897B-123B-121CE658AAC4}" dt="2024-04-12T19:44:50.944" v="4"/>
          <ac:grpSpMkLst>
            <pc:docMk/>
            <pc:sldMk cId="3856144342" sldId="256"/>
            <ac:grpSpMk id="332" creationId="{F2FD01A0-E6FF-41CD-AEBD-279232B90D43}"/>
          </ac:grpSpMkLst>
        </pc:grpChg>
        <pc:grpChg chg="add del">
          <ac:chgData name="Didier MULLER" userId="S::didier.muller@divlyc.ch::9b7f4815-801a-4f60-89ee-671fa11d495d" providerId="AD" clId="Web-{285B5A9C-1CDE-897B-123B-121CE658AAC4}" dt="2024-04-12T19:44:50.944" v="4"/>
          <ac:grpSpMkLst>
            <pc:docMk/>
            <pc:sldMk cId="3856144342" sldId="256"/>
            <ac:grpSpMk id="337" creationId="{3C9AA14C-80A4-427C-A911-28CD20C56E5E}"/>
          </ac:grpSpMkLst>
        </pc:grpChg>
        <pc:picChg chg="mod ord">
          <ac:chgData name="Didier MULLER" userId="S::didier.muller@divlyc.ch::9b7f4815-801a-4f60-89ee-671fa11d495d" providerId="AD" clId="Web-{285B5A9C-1CDE-897B-123B-121CE658AAC4}" dt="2024-04-12T19:56:32.703" v="48"/>
          <ac:picMkLst>
            <pc:docMk/>
            <pc:sldMk cId="3856144342" sldId="256"/>
            <ac:picMk id="4" creationId="{53D24C88-442C-19C5-870D-1413BEC04FC4}"/>
          </ac:picMkLst>
        </pc:picChg>
      </pc:sldChg>
      <pc:sldChg chg="addSp delSp modSp del mod setBg modClrScheme delDesignElem chgLayout">
        <pc:chgData name="Didier MULLER" userId="S::didier.muller@divlyc.ch::9b7f4815-801a-4f60-89ee-671fa11d495d" providerId="AD" clId="Web-{285B5A9C-1CDE-897B-123B-121CE658AAC4}" dt="2024-04-12T20:00:10.237" v="61"/>
        <pc:sldMkLst>
          <pc:docMk/>
          <pc:sldMk cId="489151792" sldId="257"/>
        </pc:sldMkLst>
        <pc:spChg chg="mod ord">
          <ac:chgData name="Didier MULLER" userId="S::didier.muller@divlyc.ch::9b7f4815-801a-4f60-89ee-671fa11d495d" providerId="AD" clId="Web-{285B5A9C-1CDE-897B-123B-121CE658AAC4}" dt="2024-04-12T19:59:04.424" v="56"/>
          <ac:spMkLst>
            <pc:docMk/>
            <pc:sldMk cId="489151792" sldId="257"/>
            <ac:spMk id="2" creationId="{BE4CFC23-3D3D-67BC-3B7D-1DADE81244F8}"/>
          </ac:spMkLst>
        </pc:spChg>
        <pc:spChg chg="add del mod ord">
          <ac:chgData name="Didier MULLER" userId="S::didier.muller@divlyc.ch::9b7f4815-801a-4f60-89ee-671fa11d495d" providerId="AD" clId="Web-{285B5A9C-1CDE-897B-123B-121CE658AAC4}" dt="2024-04-12T19:59:04.424" v="56"/>
          <ac:spMkLst>
            <pc:docMk/>
            <pc:sldMk cId="489151792" sldId="257"/>
            <ac:spMk id="3" creationId="{2B2BEF87-2001-99B6-FE55-36C7A03FB6A5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52:29.950" v="34"/>
          <ac:spMkLst>
            <pc:docMk/>
            <pc:sldMk cId="489151792" sldId="257"/>
            <ac:spMk id="6" creationId="{769CF112-CE49-4CE6-991F-E4A6FCAD4EC4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48:50.837" v="19"/>
          <ac:spMkLst>
            <pc:docMk/>
            <pc:sldMk cId="489151792" sldId="257"/>
            <ac:spMk id="9" creationId="{05D1035C-3BF0-4FE0-B3A3-1062F86009CA}"/>
          </ac:spMkLst>
        </pc:spChg>
        <pc:spChg chg="add del ord">
          <ac:chgData name="Didier MULLER" userId="S::didier.muller@divlyc.ch::9b7f4815-801a-4f60-89ee-671fa11d495d" providerId="AD" clId="Web-{285B5A9C-1CDE-897B-123B-121CE658AAC4}" dt="2024-04-12T19:57:40.907" v="51"/>
          <ac:spMkLst>
            <pc:docMk/>
            <pc:sldMk cId="489151792" sldId="257"/>
            <ac:spMk id="12" creationId="{85428F22-76B3-4107-AADE-3F9EC95FD325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57:54.892" v="53"/>
          <ac:spMkLst>
            <pc:docMk/>
            <pc:sldMk cId="489151792" sldId="257"/>
            <ac:spMk id="37" creationId="{DD7EED39-224E-4230-8FD1-B1E1AF6C6E36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59:04.424" v="56"/>
          <ac:spMkLst>
            <pc:docMk/>
            <pc:sldMk cId="489151792" sldId="257"/>
            <ac:spMk id="42" creationId="{E03BF673-8C68-4092-BF1B-53C57EFEC21F}"/>
          </ac:spMkLst>
        </pc:spChg>
        <pc:spChg chg="add del">
          <ac:chgData name="Didier MULLER" userId="S::didier.muller@divlyc.ch::9b7f4815-801a-4f60-89ee-671fa11d495d" providerId="AD" clId="Web-{285B5A9C-1CDE-897B-123B-121CE658AAC4}" dt="2024-04-12T19:59:04.424" v="56"/>
          <ac:spMkLst>
            <pc:docMk/>
            <pc:sldMk cId="489151792" sldId="257"/>
            <ac:spMk id="44" creationId="{B1BDB70B-F0E6-4867-818F-C582494FB6D6}"/>
          </ac:spMkLst>
        </pc:spChg>
        <pc:spChg chg="add">
          <ac:chgData name="Didier MULLER" userId="S::didier.muller@divlyc.ch::9b7f4815-801a-4f60-89ee-671fa11d495d" providerId="AD" clId="Web-{285B5A9C-1CDE-897B-123B-121CE658AAC4}" dt="2024-04-12T19:59:04.424" v="56"/>
          <ac:spMkLst>
            <pc:docMk/>
            <pc:sldMk cId="489151792" sldId="257"/>
            <ac:spMk id="57" creationId="{2B2BEF87-2001-99B6-FE55-36C7A03FB6A5}"/>
          </ac:spMkLst>
        </pc:spChg>
        <pc:spChg chg="add">
          <ac:chgData name="Didier MULLER" userId="S::didier.muller@divlyc.ch::9b7f4815-801a-4f60-89ee-671fa11d495d" providerId="AD" clId="Web-{285B5A9C-1CDE-897B-123B-121CE658AAC4}" dt="2024-04-12T19:59:04.424" v="56"/>
          <ac:spMkLst>
            <pc:docMk/>
            <pc:sldMk cId="489151792" sldId="257"/>
            <ac:spMk id="58" creationId="{85428F22-76B3-4107-AADE-3F9EC95FD325}"/>
          </ac:spMkLst>
        </pc:spChg>
        <pc:grpChg chg="add del">
          <ac:chgData name="Didier MULLER" userId="S::didier.muller@divlyc.ch::9b7f4815-801a-4f60-89ee-671fa11d495d" providerId="AD" clId="Web-{285B5A9C-1CDE-897B-123B-121CE658AAC4}" dt="2024-04-12T19:57:40.907" v="51"/>
          <ac:grpSpMkLst>
            <pc:docMk/>
            <pc:sldMk cId="489151792" sldId="257"/>
            <ac:grpSpMk id="14" creationId="{5346FBCF-5353-4172-96F5-4B7EB07777C4}"/>
          </ac:grpSpMkLst>
        </pc:grpChg>
        <pc:grpChg chg="add del">
          <ac:chgData name="Didier MULLER" userId="S::didier.muller@divlyc.ch::9b7f4815-801a-4f60-89ee-671fa11d495d" providerId="AD" clId="Web-{285B5A9C-1CDE-897B-123B-121CE658AAC4}" dt="2024-04-12T19:57:40.907" v="51"/>
          <ac:grpSpMkLst>
            <pc:docMk/>
            <pc:sldMk cId="489151792" sldId="257"/>
            <ac:grpSpMk id="18" creationId="{78326E10-C8CB-487F-A110-F861268DE619}"/>
          </ac:grpSpMkLst>
        </pc:grpChg>
        <pc:grpChg chg="add del">
          <ac:chgData name="Didier MULLER" userId="S::didier.muller@divlyc.ch::9b7f4815-801a-4f60-89ee-671fa11d495d" providerId="AD" clId="Web-{285B5A9C-1CDE-897B-123B-121CE658AAC4}" dt="2024-04-12T19:57:54.892" v="53"/>
          <ac:grpSpMkLst>
            <pc:docMk/>
            <pc:sldMk cId="489151792" sldId="257"/>
            <ac:grpSpMk id="29" creationId="{A2E861A3-F23C-46B8-A38A-4A22E453D993}"/>
          </ac:grpSpMkLst>
        </pc:grpChg>
        <pc:grpChg chg="add del">
          <ac:chgData name="Didier MULLER" userId="S::didier.muller@divlyc.ch::9b7f4815-801a-4f60-89ee-671fa11d495d" providerId="AD" clId="Web-{285B5A9C-1CDE-897B-123B-121CE658AAC4}" dt="2024-04-12T19:59:04.424" v="56"/>
          <ac:grpSpMkLst>
            <pc:docMk/>
            <pc:sldMk cId="489151792" sldId="257"/>
            <ac:grpSpMk id="46" creationId="{1E52C707-F508-47B5-8864-8CC3EE0F030B}"/>
          </ac:grpSpMkLst>
        </pc:grpChg>
        <pc:grpChg chg="add">
          <ac:chgData name="Didier MULLER" userId="S::didier.muller@divlyc.ch::9b7f4815-801a-4f60-89ee-671fa11d495d" providerId="AD" clId="Web-{285B5A9C-1CDE-897B-123B-121CE658AAC4}" dt="2024-04-12T19:59:04.424" v="56"/>
          <ac:grpSpMkLst>
            <pc:docMk/>
            <pc:sldMk cId="489151792" sldId="257"/>
            <ac:grpSpMk id="60" creationId="{5346FBCF-5353-4172-96F5-4B7EB07777C4}"/>
          </ac:grpSpMkLst>
        </pc:grpChg>
        <pc:grpChg chg="add">
          <ac:chgData name="Didier MULLER" userId="S::didier.muller@divlyc.ch::9b7f4815-801a-4f60-89ee-671fa11d495d" providerId="AD" clId="Web-{285B5A9C-1CDE-897B-123B-121CE658AAC4}" dt="2024-04-12T19:59:04.424" v="56"/>
          <ac:grpSpMkLst>
            <pc:docMk/>
            <pc:sldMk cId="489151792" sldId="257"/>
            <ac:grpSpMk id="64" creationId="{78326E10-C8CB-487F-A110-F861268DE619}"/>
          </ac:grpSpMkLst>
        </pc:grpChg>
        <pc:graphicFrameChg chg="add del">
          <ac:chgData name="Didier MULLER" userId="S::didier.muller@divlyc.ch::9b7f4815-801a-4f60-89ee-671fa11d495d" providerId="AD" clId="Web-{285B5A9C-1CDE-897B-123B-121CE658AAC4}" dt="2024-04-12T19:59:04.393" v="55"/>
          <ac:graphicFrameMkLst>
            <pc:docMk/>
            <pc:sldMk cId="489151792" sldId="257"/>
            <ac:graphicFrameMk id="54" creationId="{FE93DD9C-8B9E-2FCA-6FDB-DD6A0B3715CC}"/>
          </ac:graphicFrameMkLst>
        </pc:graphicFrameChg>
        <pc:picChg chg="add del">
          <ac:chgData name="Didier MULLER" userId="S::didier.muller@divlyc.ch::9b7f4815-801a-4f60-89ee-671fa11d495d" providerId="AD" clId="Web-{285B5A9C-1CDE-897B-123B-121CE658AAC4}" dt="2024-04-12T19:48:50.837" v="19"/>
          <ac:picMkLst>
            <pc:docMk/>
            <pc:sldMk cId="489151792" sldId="257"/>
            <ac:picMk id="5" creationId="{43370247-1EF6-78C9-41ED-ADC75A3B1FC2}"/>
          </ac:picMkLst>
        </pc:picChg>
        <pc:picChg chg="add del mod ord">
          <ac:chgData name="Didier MULLER" userId="S::didier.muller@divlyc.ch::9b7f4815-801a-4f60-89ee-671fa11d495d" providerId="AD" clId="Web-{285B5A9C-1CDE-897B-123B-121CE658AAC4}" dt="2024-04-12T19:54:47.295" v="43"/>
          <ac:picMkLst>
            <pc:docMk/>
            <pc:sldMk cId="489151792" sldId="257"/>
            <ac:picMk id="7" creationId="{0DD9A1FF-4E85-94C6-1BA1-801F33813CD5}"/>
          </ac:picMkLst>
        </pc:picChg>
        <pc:picChg chg="add del mod ord">
          <ac:chgData name="Didier MULLER" userId="S::didier.muller@divlyc.ch::9b7f4815-801a-4f60-89ee-671fa11d495d" providerId="AD" clId="Web-{285B5A9C-1CDE-897B-123B-121CE658AAC4}" dt="2024-04-12T19:57:45.126" v="52"/>
          <ac:picMkLst>
            <pc:docMk/>
            <pc:sldMk cId="489151792" sldId="257"/>
            <ac:picMk id="8" creationId="{1865117F-ABAF-5289-109F-17E6FA7A8D1A}"/>
          </ac:picMkLst>
        </pc:picChg>
        <pc:picChg chg="add del">
          <ac:chgData name="Didier MULLER" userId="S::didier.muller@divlyc.ch::9b7f4815-801a-4f60-89ee-671fa11d495d" providerId="AD" clId="Web-{285B5A9C-1CDE-897B-123B-121CE658AAC4}" dt="2024-04-12T19:59:24.408" v="57"/>
          <ac:picMkLst>
            <pc:docMk/>
            <pc:sldMk cId="489151792" sldId="257"/>
            <ac:picMk id="56" creationId="{A5EA57CC-9C12-253A-205D-6A367025488A}"/>
          </ac:picMkLst>
        </pc:picChg>
      </pc:sldChg>
      <pc:sldChg chg="modSp mod modClrScheme chgLayout">
        <pc:chgData name="Didier MULLER" userId="S::didier.muller@divlyc.ch::9b7f4815-801a-4f60-89ee-671fa11d495d" providerId="AD" clId="Web-{285B5A9C-1CDE-897B-123B-121CE658AAC4}" dt="2024-04-12T20:01:53.582" v="75" actId="1076"/>
        <pc:sldMkLst>
          <pc:docMk/>
          <pc:sldMk cId="3384533189" sldId="258"/>
        </pc:sldMkLst>
        <pc:spChg chg="mod ord">
          <ac:chgData name="Didier MULLER" userId="S::didier.muller@divlyc.ch::9b7f4815-801a-4f60-89ee-671fa11d495d" providerId="AD" clId="Web-{285B5A9C-1CDE-897B-123B-121CE658AAC4}" dt="2024-04-12T20:01:53.582" v="75" actId="1076"/>
          <ac:spMkLst>
            <pc:docMk/>
            <pc:sldMk cId="3384533189" sldId="258"/>
            <ac:spMk id="2" creationId="{1B410C89-8CD5-27ED-AE44-DA1067C6E1D9}"/>
          </ac:spMkLst>
        </pc:spChg>
        <pc:spChg chg="mod ord">
          <ac:chgData name="Didier MULLER" userId="S::didier.muller@divlyc.ch::9b7f4815-801a-4f60-89ee-671fa11d495d" providerId="AD" clId="Web-{285B5A9C-1CDE-897B-123B-121CE658AAC4}" dt="2024-04-12T20:01:48.192" v="74" actId="20577"/>
          <ac:spMkLst>
            <pc:docMk/>
            <pc:sldMk cId="3384533189" sldId="258"/>
            <ac:spMk id="3" creationId="{DDC0BE03-6BDE-7DCB-60C7-B1680BCF643A}"/>
          </ac:spMkLst>
        </pc:spChg>
      </pc:sldChg>
      <pc:sldChg chg="modSp mod modClrScheme chgLayout">
        <pc:chgData name="Didier MULLER" userId="S::didier.muller@divlyc.ch::9b7f4815-801a-4f60-89ee-671fa11d495d" providerId="AD" clId="Web-{285B5A9C-1CDE-897B-123B-121CE658AAC4}" dt="2024-04-12T20:02:26.645" v="82" actId="20577"/>
        <pc:sldMkLst>
          <pc:docMk/>
          <pc:sldMk cId="841996147" sldId="259"/>
        </pc:sldMkLst>
        <pc:spChg chg="mod ord">
          <ac:chgData name="Didier MULLER" userId="S::didier.muller@divlyc.ch::9b7f4815-801a-4f60-89ee-671fa11d495d" providerId="AD" clId="Web-{285B5A9C-1CDE-897B-123B-121CE658AAC4}" dt="2024-04-12T19:52:29.950" v="34"/>
          <ac:spMkLst>
            <pc:docMk/>
            <pc:sldMk cId="841996147" sldId="259"/>
            <ac:spMk id="2" creationId="{D8C2A780-C6FE-43B3-07E0-C1B04067A13A}"/>
          </ac:spMkLst>
        </pc:spChg>
        <pc:spChg chg="mod ord">
          <ac:chgData name="Didier MULLER" userId="S::didier.muller@divlyc.ch::9b7f4815-801a-4f60-89ee-671fa11d495d" providerId="AD" clId="Web-{285B5A9C-1CDE-897B-123B-121CE658AAC4}" dt="2024-04-12T20:02:26.645" v="82" actId="20577"/>
          <ac:spMkLst>
            <pc:docMk/>
            <pc:sldMk cId="841996147" sldId="259"/>
            <ac:spMk id="3" creationId="{321F4904-980C-FF97-971D-9285883E7932}"/>
          </ac:spMkLst>
        </pc:spChg>
      </pc:sldChg>
      <pc:sldChg chg="modSp new del">
        <pc:chgData name="Didier MULLER" userId="S::didier.muller@divlyc.ch::9b7f4815-801a-4f60-89ee-671fa11d495d" providerId="AD" clId="Web-{285B5A9C-1CDE-897B-123B-121CE658AAC4}" dt="2024-04-12T19:50:46.480" v="32"/>
        <pc:sldMkLst>
          <pc:docMk/>
          <pc:sldMk cId="2147315772" sldId="260"/>
        </pc:sldMkLst>
        <pc:spChg chg="mod">
          <ac:chgData name="Didier MULLER" userId="S::didier.muller@divlyc.ch::9b7f4815-801a-4f60-89ee-671fa11d495d" providerId="AD" clId="Web-{285B5A9C-1CDE-897B-123B-121CE658AAC4}" dt="2024-04-12T19:50:31.651" v="31" actId="20577"/>
          <ac:spMkLst>
            <pc:docMk/>
            <pc:sldMk cId="2147315772" sldId="260"/>
            <ac:spMk id="2" creationId="{07DB14C7-50D8-1324-E3FB-46C5272EF15F}"/>
          </ac:spMkLst>
        </pc:spChg>
      </pc:sldChg>
      <pc:sldChg chg="modSp add replId">
        <pc:chgData name="Didier MULLER" userId="S::didier.muller@divlyc.ch::9b7f4815-801a-4f60-89ee-671fa11d495d" providerId="AD" clId="Web-{285B5A9C-1CDE-897B-123B-121CE658AAC4}" dt="2024-04-12T20:02:00.301" v="76" actId="1076"/>
        <pc:sldMkLst>
          <pc:docMk/>
          <pc:sldMk cId="3184403756" sldId="260"/>
        </pc:sldMkLst>
        <pc:spChg chg="mod">
          <ac:chgData name="Didier MULLER" userId="S::didier.muller@divlyc.ch::9b7f4815-801a-4f60-89ee-671fa11d495d" providerId="AD" clId="Web-{285B5A9C-1CDE-897B-123B-121CE658AAC4}" dt="2024-04-12T20:02:00.301" v="76" actId="1076"/>
          <ac:spMkLst>
            <pc:docMk/>
            <pc:sldMk cId="3184403756" sldId="260"/>
            <ac:spMk id="2" creationId="{D8C2A780-C6FE-43B3-07E0-C1B04067A13A}"/>
          </ac:spMkLst>
        </pc:spChg>
        <pc:spChg chg="mod">
          <ac:chgData name="Didier MULLER" userId="S::didier.muller@divlyc.ch::9b7f4815-801a-4f60-89ee-671fa11d495d" providerId="AD" clId="Web-{285B5A9C-1CDE-897B-123B-121CE658AAC4}" dt="2024-04-12T20:01:27.535" v="71" actId="20577"/>
          <ac:spMkLst>
            <pc:docMk/>
            <pc:sldMk cId="3184403756" sldId="260"/>
            <ac:spMk id="3" creationId="{321F4904-980C-FF97-971D-9285883E7932}"/>
          </ac:spMkLst>
        </pc:spChg>
      </pc:sldChg>
      <pc:sldChg chg="addSp delSp modSp new mod setBg">
        <pc:chgData name="Didier MULLER" userId="S::didier.muller@divlyc.ch::9b7f4815-801a-4f60-89ee-671fa11d495d" providerId="AD" clId="Web-{285B5A9C-1CDE-897B-123B-121CE658AAC4}" dt="2024-04-12T20:36:34.661" v="146" actId="20577"/>
        <pc:sldMkLst>
          <pc:docMk/>
          <pc:sldMk cId="2244165045" sldId="262"/>
        </pc:sldMkLst>
        <pc:spChg chg="mod">
          <ac:chgData name="Didier MULLER" userId="S::didier.muller@divlyc.ch::9b7f4815-801a-4f60-89ee-671fa11d495d" providerId="AD" clId="Web-{285B5A9C-1CDE-897B-123B-121CE658AAC4}" dt="2024-04-12T20:36:10.817" v="142" actId="20577"/>
          <ac:spMkLst>
            <pc:docMk/>
            <pc:sldMk cId="2244165045" sldId="262"/>
            <ac:spMk id="2" creationId="{ED703D51-756D-E68A-D265-E389668ADC8F}"/>
          </ac:spMkLst>
        </pc:spChg>
        <pc:spChg chg="del mod">
          <ac:chgData name="Didier MULLER" userId="S::didier.muller@divlyc.ch::9b7f4815-801a-4f60-89ee-671fa11d495d" providerId="AD" clId="Web-{285B5A9C-1CDE-897B-123B-121CE658AAC4}" dt="2024-04-12T20:29:47.125" v="94"/>
          <ac:spMkLst>
            <pc:docMk/>
            <pc:sldMk cId="2244165045" sldId="262"/>
            <ac:spMk id="3" creationId="{241C8589-E3FC-4798-FADE-FB1BFBD5E221}"/>
          </ac:spMkLst>
        </pc:spChg>
        <pc:spChg chg="add mod">
          <ac:chgData name="Didier MULLER" userId="S::didier.muller@divlyc.ch::9b7f4815-801a-4f60-89ee-671fa11d495d" providerId="AD" clId="Web-{285B5A9C-1CDE-897B-123B-121CE658AAC4}" dt="2024-04-12T20:36:34.661" v="146" actId="20577"/>
          <ac:spMkLst>
            <pc:docMk/>
            <pc:sldMk cId="2244165045" sldId="262"/>
            <ac:spMk id="8" creationId="{5FAB6619-4900-0C3E-DB16-5B8AC29AB670}"/>
          </ac:spMkLst>
        </pc:spChg>
        <pc:spChg chg="add">
          <ac:chgData name="Didier MULLER" userId="S::didier.muller@divlyc.ch::9b7f4815-801a-4f60-89ee-671fa11d495d" providerId="AD" clId="Web-{285B5A9C-1CDE-897B-123B-121CE658AAC4}" dt="2024-04-12T20:30:21.563" v="95"/>
          <ac:spMkLst>
            <pc:docMk/>
            <pc:sldMk cId="2244165045" sldId="262"/>
            <ac:spMk id="11" creationId="{85428F22-76B3-4107-AADE-3F9EC95FD325}"/>
          </ac:spMkLst>
        </pc:spChg>
        <pc:grpChg chg="add">
          <ac:chgData name="Didier MULLER" userId="S::didier.muller@divlyc.ch::9b7f4815-801a-4f60-89ee-671fa11d495d" providerId="AD" clId="Web-{285B5A9C-1CDE-897B-123B-121CE658AAC4}" dt="2024-04-12T20:30:21.563" v="95"/>
          <ac:grpSpMkLst>
            <pc:docMk/>
            <pc:sldMk cId="2244165045" sldId="262"/>
            <ac:grpSpMk id="13" creationId="{5346FBCF-5353-4172-96F5-4B7EB07777C4}"/>
          </ac:grpSpMkLst>
        </pc:grpChg>
        <pc:grpChg chg="add">
          <ac:chgData name="Didier MULLER" userId="S::didier.muller@divlyc.ch::9b7f4815-801a-4f60-89ee-671fa11d495d" providerId="AD" clId="Web-{285B5A9C-1CDE-897B-123B-121CE658AAC4}" dt="2024-04-12T20:30:21.563" v="95"/>
          <ac:grpSpMkLst>
            <pc:docMk/>
            <pc:sldMk cId="2244165045" sldId="262"/>
            <ac:grpSpMk id="17" creationId="{78326E10-C8CB-487F-A110-F861268DE619}"/>
          </ac:grpSpMkLst>
        </pc:grpChg>
        <pc:picChg chg="add mod ord">
          <ac:chgData name="Didier MULLER" userId="S::didier.muller@divlyc.ch::9b7f4815-801a-4f60-89ee-671fa11d495d" providerId="AD" clId="Web-{285B5A9C-1CDE-897B-123B-121CE658AAC4}" dt="2024-04-12T20:30:21.563" v="95"/>
          <ac:picMkLst>
            <pc:docMk/>
            <pc:sldMk cId="2244165045" sldId="262"/>
            <ac:picMk id="4" creationId="{89702772-26DF-83EF-DB62-A2EB47730CA6}"/>
          </ac:picMkLst>
        </pc:picChg>
      </pc:sldChg>
      <pc:sldMasterChg chg="del delSldLayout">
        <pc:chgData name="Didier MULLER" userId="S::didier.muller@divlyc.ch::9b7f4815-801a-4f60-89ee-671fa11d495d" providerId="AD" clId="Web-{285B5A9C-1CDE-897B-123B-121CE658AAC4}" dt="2024-04-12T19:52:29.950" v="34"/>
        <pc:sldMasterMkLst>
          <pc:docMk/>
          <pc:sldMasterMk cId="1304408671" sldId="2147483756"/>
        </pc:sldMasterMkLst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1819266067" sldId="2147483745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3705331775" sldId="2147483746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447673558" sldId="2147483747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1332727965" sldId="2147483748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804210451" sldId="2147483749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2983522237" sldId="2147483750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2403704417" sldId="2147483751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2534765806" sldId="2147483752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3369614860" sldId="2147483753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1732256396" sldId="2147483754"/>
          </pc:sldLayoutMkLst>
        </pc:sldLayoutChg>
        <pc:sldLayoutChg chg="del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1304408671" sldId="2147483756"/>
            <pc:sldLayoutMk cId="2396737123" sldId="2147483755"/>
          </pc:sldLayoutMkLst>
        </pc:sldLayoutChg>
      </pc:sldMasterChg>
      <pc:sldMasterChg chg="add addSldLayout modSldLayout">
        <pc:chgData name="Didier MULLER" userId="S::didier.muller@divlyc.ch::9b7f4815-801a-4f60-89ee-671fa11d495d" providerId="AD" clId="Web-{285B5A9C-1CDE-897B-123B-121CE658AAC4}" dt="2024-04-12T19:52:29.950" v="34"/>
        <pc:sldMasterMkLst>
          <pc:docMk/>
          <pc:sldMasterMk cId="2425980781" sldId="2147483757"/>
        </pc:sldMasterMkLst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1847316576" sldId="2147483758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1135083294" sldId="2147483759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2114320873" sldId="2147483760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2422317309" sldId="2147483761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820141838" sldId="2147483762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4221109347" sldId="2147483763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959482963" sldId="2147483764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3317872970" sldId="2147483765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2908613006" sldId="2147483766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1618750814" sldId="2147483767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1341233657" sldId="2147483768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2809635967" sldId="2147483769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1775263097" sldId="2147483770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441315226" sldId="2147483771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1038763995" sldId="2147483772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2353051352" sldId="2147483773"/>
          </pc:sldLayoutMkLst>
        </pc:sldLayoutChg>
        <pc:sldLayoutChg chg="add mod replId">
          <pc:chgData name="Didier MULLER" userId="S::didier.muller@divlyc.ch::9b7f4815-801a-4f60-89ee-671fa11d495d" providerId="AD" clId="Web-{285B5A9C-1CDE-897B-123B-121CE658AAC4}" dt="2024-04-12T19:52:29.950" v="34"/>
          <pc:sldLayoutMkLst>
            <pc:docMk/>
            <pc:sldMasterMk cId="2425980781" sldId="2147483757"/>
            <pc:sldLayoutMk cId="1980999232" sldId="2147483774"/>
          </pc:sldLayoutMkLst>
        </pc:sldLayoutChg>
      </pc:sldMasterChg>
    </pc:docChg>
  </pc:docChgLst>
  <pc:docChgLst>
    <pc:chgData name="Didier MULLER" userId="S::didier.muller@divlyc.ch::9b7f4815-801a-4f60-89ee-671fa11d495d" providerId="AD" clId="Web-{46555A94-CA85-7993-B9F9-5F5BB0C96C4E}"/>
    <pc:docChg chg="modSld">
      <pc:chgData name="Didier MULLER" userId="S::didier.muller@divlyc.ch::9b7f4815-801a-4f60-89ee-671fa11d495d" providerId="AD" clId="Web-{46555A94-CA85-7993-B9F9-5F5BB0C96C4E}" dt="2024-05-15T07:26:11.792" v="266" actId="1076"/>
      <pc:docMkLst>
        <pc:docMk/>
      </pc:docMkLst>
      <pc:sldChg chg="addAnim delAnim">
        <pc:chgData name="Didier MULLER" userId="S::didier.muller@divlyc.ch::9b7f4815-801a-4f60-89ee-671fa11d495d" providerId="AD" clId="Web-{46555A94-CA85-7993-B9F9-5F5BB0C96C4E}" dt="2024-05-15T07:06:21.405" v="239"/>
        <pc:sldMkLst>
          <pc:docMk/>
          <pc:sldMk cId="3173309410" sldId="261"/>
        </pc:sldMkLst>
      </pc:sldChg>
      <pc:sldChg chg="modSp modTransition">
        <pc:chgData name="Didier MULLER" userId="S::didier.muller@divlyc.ch::9b7f4815-801a-4f60-89ee-671fa11d495d" providerId="AD" clId="Web-{46555A94-CA85-7993-B9F9-5F5BB0C96C4E}" dt="2024-05-15T07:00:16.912" v="236" actId="1076"/>
        <pc:sldMkLst>
          <pc:docMk/>
          <pc:sldMk cId="3277213234" sldId="274"/>
        </pc:sldMkLst>
        <pc:spChg chg="mod">
          <ac:chgData name="Didier MULLER" userId="S::didier.muller@divlyc.ch::9b7f4815-801a-4f60-89ee-671fa11d495d" providerId="AD" clId="Web-{46555A94-CA85-7993-B9F9-5F5BB0C96C4E}" dt="2024-05-15T07:00:16.912" v="236" actId="1076"/>
          <ac:spMkLst>
            <pc:docMk/>
            <pc:sldMk cId="3277213234" sldId="274"/>
            <ac:spMk id="2" creationId="{E4A3A632-1ED8-87B3-7F45-FFE216925EAB}"/>
          </ac:spMkLst>
        </pc:spChg>
      </pc:sldChg>
      <pc:sldChg chg="modTransition">
        <pc:chgData name="Didier MULLER" userId="S::didier.muller@divlyc.ch::9b7f4815-801a-4f60-89ee-671fa11d495d" providerId="AD" clId="Web-{46555A94-CA85-7993-B9F9-5F5BB0C96C4E}" dt="2024-05-15T07:23:15.491" v="240"/>
        <pc:sldMkLst>
          <pc:docMk/>
          <pc:sldMk cId="1678596000" sldId="281"/>
        </pc:sldMkLst>
      </pc:sldChg>
      <pc:sldChg chg="delAnim">
        <pc:chgData name="Didier MULLER" userId="S::didier.muller@divlyc.ch::9b7f4815-801a-4f60-89ee-671fa11d495d" providerId="AD" clId="Web-{46555A94-CA85-7993-B9F9-5F5BB0C96C4E}" dt="2024-05-15T07:01:07.117" v="237"/>
        <pc:sldMkLst>
          <pc:docMk/>
          <pc:sldMk cId="3918906370" sldId="290"/>
        </pc:sldMkLst>
      </pc:sldChg>
      <pc:sldChg chg="modSp">
        <pc:chgData name="Didier MULLER" userId="S::didier.muller@divlyc.ch::9b7f4815-801a-4f60-89ee-671fa11d495d" providerId="AD" clId="Web-{46555A94-CA85-7993-B9F9-5F5BB0C96C4E}" dt="2024-05-15T07:26:11.792" v="266" actId="1076"/>
        <pc:sldMkLst>
          <pc:docMk/>
          <pc:sldMk cId="2960996897" sldId="293"/>
        </pc:sldMkLst>
        <pc:spChg chg="mod">
          <ac:chgData name="Didier MULLER" userId="S::didier.muller@divlyc.ch::9b7f4815-801a-4f60-89ee-671fa11d495d" providerId="AD" clId="Web-{46555A94-CA85-7993-B9F9-5F5BB0C96C4E}" dt="2024-05-15T07:26:11.792" v="266" actId="1076"/>
          <ac:spMkLst>
            <pc:docMk/>
            <pc:sldMk cId="2960996897" sldId="293"/>
            <ac:spMk id="8" creationId="{7C98446D-3698-6339-BA80-E2D343AE1F94}"/>
          </ac:spMkLst>
        </pc:spChg>
        <pc:spChg chg="mod">
          <ac:chgData name="Didier MULLER" userId="S::didier.muller@divlyc.ch::9b7f4815-801a-4f60-89ee-671fa11d495d" providerId="AD" clId="Web-{46555A94-CA85-7993-B9F9-5F5BB0C96C4E}" dt="2024-05-15T07:25:39.197" v="261" actId="20577"/>
          <ac:spMkLst>
            <pc:docMk/>
            <pc:sldMk cId="2960996897" sldId="293"/>
            <ac:spMk id="10" creationId="{AB3EF1A1-9318-0F76-9E23-C54FCFDAFD17}"/>
          </ac:spMkLst>
        </pc:spChg>
        <pc:spChg chg="mod">
          <ac:chgData name="Didier MULLER" userId="S::didier.muller@divlyc.ch::9b7f4815-801a-4f60-89ee-671fa11d495d" providerId="AD" clId="Web-{46555A94-CA85-7993-B9F9-5F5BB0C96C4E}" dt="2024-05-15T07:26:02.213" v="265" actId="1076"/>
          <ac:spMkLst>
            <pc:docMk/>
            <pc:sldMk cId="2960996897" sldId="293"/>
            <ac:spMk id="12" creationId="{D35200D3-6FF1-F49F-887A-ACFA5D937B25}"/>
          </ac:spMkLst>
        </pc:spChg>
      </pc:sldChg>
      <pc:sldChg chg="addSp modSp addAnim modAnim">
        <pc:chgData name="Didier MULLER" userId="S::didier.muller@divlyc.ch::9b7f4815-801a-4f60-89ee-671fa11d495d" providerId="AD" clId="Web-{46555A94-CA85-7993-B9F9-5F5BB0C96C4E}" dt="2024-05-15T06:59:29.302" v="234"/>
        <pc:sldMkLst>
          <pc:docMk/>
          <pc:sldMk cId="1929497213" sldId="296"/>
        </pc:sldMkLst>
        <pc:spChg chg="mod">
          <ac:chgData name="Didier MULLER" userId="S::didier.muller@divlyc.ch::9b7f4815-801a-4f60-89ee-671fa11d495d" providerId="AD" clId="Web-{46555A94-CA85-7993-B9F9-5F5BB0C96C4E}" dt="2024-05-15T06:49:33.351" v="169" actId="1076"/>
          <ac:spMkLst>
            <pc:docMk/>
            <pc:sldMk cId="1929497213" sldId="296"/>
            <ac:spMk id="2" creationId="{DE30C2A8-F5EB-C90B-19F4-06AB3669BFF8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3:11.121" v="217" actId="1076"/>
          <ac:spMkLst>
            <pc:docMk/>
            <pc:sldMk cId="1929497213" sldId="296"/>
            <ac:spMk id="3" creationId="{116881B3-1C63-C07A-6061-64E745A46F78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7:51.409" v="222" actId="14100"/>
          <ac:spMkLst>
            <pc:docMk/>
            <pc:sldMk cId="1929497213" sldId="296"/>
            <ac:spMk id="4" creationId="{7FA00C67-76A4-CEA0-DCF6-1E2ECED3EF46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2:24.214" v="206" actId="1076"/>
          <ac:spMkLst>
            <pc:docMk/>
            <pc:sldMk cId="1929497213" sldId="296"/>
            <ac:spMk id="5" creationId="{0A02BE8E-78B9-21C0-D432-24BA24B888CD}"/>
          </ac:spMkLst>
        </pc:spChg>
        <pc:spChg chg="mod">
          <ac:chgData name="Didier MULLER" userId="S::didier.muller@divlyc.ch::9b7f4815-801a-4f60-89ee-671fa11d495d" providerId="AD" clId="Web-{46555A94-CA85-7993-B9F9-5F5BB0C96C4E}" dt="2024-05-15T06:52:24.183" v="205" actId="1076"/>
          <ac:spMkLst>
            <pc:docMk/>
            <pc:sldMk cId="1929497213" sldId="296"/>
            <ac:spMk id="6" creationId="{4A6BAC00-F25D-5E4D-E44C-9D994603D657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2:24.230" v="207" actId="1076"/>
          <ac:spMkLst>
            <pc:docMk/>
            <pc:sldMk cId="1929497213" sldId="296"/>
            <ac:spMk id="7" creationId="{07D35C71-B24D-60ED-C38D-D89040E4DB31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2:24.261" v="208" actId="1076"/>
          <ac:spMkLst>
            <pc:docMk/>
            <pc:sldMk cId="1929497213" sldId="296"/>
            <ac:spMk id="8" creationId="{3A61652F-88ED-C2BC-7BB7-112BC00A923A}"/>
          </ac:spMkLst>
        </pc:spChg>
        <pc:spChg chg="mod">
          <ac:chgData name="Didier MULLER" userId="S::didier.muller@divlyc.ch::9b7f4815-801a-4f60-89ee-671fa11d495d" providerId="AD" clId="Web-{46555A94-CA85-7993-B9F9-5F5BB0C96C4E}" dt="2024-05-15T06:52:06.292" v="203" actId="20577"/>
          <ac:spMkLst>
            <pc:docMk/>
            <pc:sldMk cId="1929497213" sldId="296"/>
            <ac:spMk id="9" creationId="{5AC014A3-4048-AD9D-D4D2-51661EB45DAC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2:24.277" v="209" actId="1076"/>
          <ac:spMkLst>
            <pc:docMk/>
            <pc:sldMk cId="1929497213" sldId="296"/>
            <ac:spMk id="10" creationId="{B6072654-54A8-93D8-B47A-D41822B230CB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2:24.308" v="210" actId="1076"/>
          <ac:spMkLst>
            <pc:docMk/>
            <pc:sldMk cId="1929497213" sldId="296"/>
            <ac:spMk id="12" creationId="{6E3000F2-6A88-3105-D8B3-0EB0D8541527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2:41.699" v="215" actId="1076"/>
          <ac:spMkLst>
            <pc:docMk/>
            <pc:sldMk cId="1929497213" sldId="296"/>
            <ac:spMk id="13" creationId="{A420E4F2-A510-92DF-7582-36BFE5C06144}"/>
          </ac:spMkLst>
        </pc:spChg>
        <pc:spChg chg="add mod">
          <ac:chgData name="Didier MULLER" userId="S::didier.muller@divlyc.ch::9b7f4815-801a-4f60-89ee-671fa11d495d" providerId="AD" clId="Web-{46555A94-CA85-7993-B9F9-5F5BB0C96C4E}" dt="2024-05-15T06:58:33.832" v="231" actId="1076"/>
          <ac:spMkLst>
            <pc:docMk/>
            <pc:sldMk cId="1929497213" sldId="296"/>
            <ac:spMk id="14" creationId="{FFD308CA-D6FF-9B30-6952-528E4E9A5A88}"/>
          </ac:spMkLst>
        </pc:spChg>
        <pc:graphicFrameChg chg="mod modGraphic">
          <ac:chgData name="Didier MULLER" userId="S::didier.muller@divlyc.ch::9b7f4815-801a-4f60-89ee-671fa11d495d" providerId="AD" clId="Web-{46555A94-CA85-7993-B9F9-5F5BB0C96C4E}" dt="2024-05-15T06:49:39.617" v="170" actId="1076"/>
          <ac:graphicFrameMkLst>
            <pc:docMk/>
            <pc:sldMk cId="1929497213" sldId="296"/>
            <ac:graphicFrameMk id="11" creationId="{9AD03AA6-D423-32CE-D2D0-CE1AD85B2F37}"/>
          </ac:graphicFrameMkLst>
        </pc:graphicFrameChg>
      </pc:sldChg>
    </pc:docChg>
  </pc:docChgLst>
  <pc:docChgLst>
    <pc:chgData name="Didier MULLER" userId="S::didier.muller@divlyc.ch::9b7f4815-801a-4f60-89ee-671fa11d495d" providerId="AD" clId="Web-{F23CD22A-643A-A1AF-2C61-63A8C6A1E702}"/>
    <pc:docChg chg="addSld modSld">
      <pc:chgData name="Didier MULLER" userId="S::didier.muller@divlyc.ch::9b7f4815-801a-4f60-89ee-671fa11d495d" providerId="AD" clId="Web-{F23CD22A-643A-A1AF-2C61-63A8C6A1E702}" dt="2024-06-04T07:01:28.092" v="102" actId="20577"/>
      <pc:docMkLst>
        <pc:docMk/>
      </pc:docMkLst>
      <pc:sldChg chg="addSp delSp modSp new">
        <pc:chgData name="Didier MULLER" userId="S::didier.muller@divlyc.ch::9b7f4815-801a-4f60-89ee-671fa11d495d" providerId="AD" clId="Web-{F23CD22A-643A-A1AF-2C61-63A8C6A1E702}" dt="2024-06-04T07:01:28.092" v="102" actId="20577"/>
        <pc:sldMkLst>
          <pc:docMk/>
          <pc:sldMk cId="1272582644" sldId="299"/>
        </pc:sldMkLst>
        <pc:spChg chg="mod">
          <ac:chgData name="Didier MULLER" userId="S::didier.muller@divlyc.ch::9b7f4815-801a-4f60-89ee-671fa11d495d" providerId="AD" clId="Web-{F23CD22A-643A-A1AF-2C61-63A8C6A1E702}" dt="2024-06-04T07:01:28.092" v="102" actId="20577"/>
          <ac:spMkLst>
            <pc:docMk/>
            <pc:sldMk cId="1272582644" sldId="299"/>
            <ac:spMk id="2" creationId="{DA5BEF71-30CA-7C8B-EA97-3D881DBDA51A}"/>
          </ac:spMkLst>
        </pc:spChg>
        <pc:spChg chg="del">
          <ac:chgData name="Didier MULLER" userId="S::didier.muller@divlyc.ch::9b7f4815-801a-4f60-89ee-671fa11d495d" providerId="AD" clId="Web-{F23CD22A-643A-A1AF-2C61-63A8C6A1E702}" dt="2024-06-04T06:51:50.911" v="5"/>
          <ac:spMkLst>
            <pc:docMk/>
            <pc:sldMk cId="1272582644" sldId="299"/>
            <ac:spMk id="3" creationId="{07A735B2-7518-927F-6DD3-4D2382434F95}"/>
          </ac:spMkLst>
        </pc:spChg>
        <pc:spChg chg="add del">
          <ac:chgData name="Didier MULLER" userId="S::didier.muller@divlyc.ch::9b7f4815-801a-4f60-89ee-671fa11d495d" providerId="AD" clId="Web-{F23CD22A-643A-A1AF-2C61-63A8C6A1E702}" dt="2024-06-04T06:51:47.598" v="4"/>
          <ac:spMkLst>
            <pc:docMk/>
            <pc:sldMk cId="1272582644" sldId="299"/>
            <ac:spMk id="5" creationId="{C98BE72F-710B-AD56-E738-78F4A24A1AB8}"/>
          </ac:spMkLst>
        </pc:spChg>
        <pc:spChg chg="add mod">
          <ac:chgData name="Didier MULLER" userId="S::didier.muller@divlyc.ch::9b7f4815-801a-4f60-89ee-671fa11d495d" providerId="AD" clId="Web-{F23CD22A-643A-A1AF-2C61-63A8C6A1E702}" dt="2024-06-04T07:00:10.794" v="100" actId="20577"/>
          <ac:spMkLst>
            <pc:docMk/>
            <pc:sldMk cId="1272582644" sldId="299"/>
            <ac:spMk id="6" creationId="{4B96B918-8B10-7845-5C03-AB19818363D9}"/>
          </ac:spMkLst>
        </pc:spChg>
        <pc:picChg chg="add del mod">
          <ac:chgData name="Didier MULLER" userId="S::didier.muller@divlyc.ch::9b7f4815-801a-4f60-89ee-671fa11d495d" providerId="AD" clId="Web-{F23CD22A-643A-A1AF-2C61-63A8C6A1E702}" dt="2024-06-04T06:46:33.546" v="2"/>
          <ac:picMkLst>
            <pc:docMk/>
            <pc:sldMk cId="1272582644" sldId="299"/>
            <ac:picMk id="4" creationId="{1EAB793C-4F1A-C1F4-F606-25E721DFB318}"/>
          </ac:picMkLst>
        </pc:picChg>
      </pc:sldChg>
    </pc:docChg>
  </pc:docChgLst>
  <pc:docChgLst>
    <pc:chgData name="Didier MULLER" userId="S::didier.muller@divlyc.ch::9b7f4815-801a-4f60-89ee-671fa11d495d" providerId="AD" clId="Web-{9A87ED62-7CC5-7E75-396D-A7FA17367128}"/>
    <pc:docChg chg="modSld">
      <pc:chgData name="Didier MULLER" userId="S::didier.muller@divlyc.ch::9b7f4815-801a-4f60-89ee-671fa11d495d" providerId="AD" clId="Web-{9A87ED62-7CC5-7E75-396D-A7FA17367128}" dt="2024-05-13T19:24:36.769" v="6" actId="1076"/>
      <pc:docMkLst>
        <pc:docMk/>
      </pc:docMkLst>
      <pc:sldChg chg="addSp delSp modSp">
        <pc:chgData name="Didier MULLER" userId="S::didier.muller@divlyc.ch::9b7f4815-801a-4f60-89ee-671fa11d495d" providerId="AD" clId="Web-{9A87ED62-7CC5-7E75-396D-A7FA17367128}" dt="2024-05-13T19:24:36.769" v="6" actId="1076"/>
        <pc:sldMkLst>
          <pc:docMk/>
          <pc:sldMk cId="295128812" sldId="292"/>
        </pc:sldMkLst>
        <pc:spChg chg="add del mod">
          <ac:chgData name="Didier MULLER" userId="S::didier.muller@divlyc.ch::9b7f4815-801a-4f60-89ee-671fa11d495d" providerId="AD" clId="Web-{9A87ED62-7CC5-7E75-396D-A7FA17367128}" dt="2024-05-13T19:24:03.518" v="1"/>
          <ac:spMkLst>
            <pc:docMk/>
            <pc:sldMk cId="295128812" sldId="292"/>
            <ac:spMk id="5" creationId="{FA2550B2-B7F8-2625-8F13-79BDE2031238}"/>
          </ac:spMkLst>
        </pc:spChg>
        <pc:picChg chg="del">
          <ac:chgData name="Didier MULLER" userId="S::didier.muller@divlyc.ch::9b7f4815-801a-4f60-89ee-671fa11d495d" providerId="AD" clId="Web-{9A87ED62-7CC5-7E75-396D-A7FA17367128}" dt="2024-05-13T19:21:36.501" v="0"/>
          <ac:picMkLst>
            <pc:docMk/>
            <pc:sldMk cId="295128812" sldId="292"/>
            <ac:picMk id="4" creationId="{50F31338-E5C3-B84B-3FF0-FAE15BDAA098}"/>
          </ac:picMkLst>
        </pc:picChg>
        <pc:picChg chg="add mod ord">
          <ac:chgData name="Didier MULLER" userId="S::didier.muller@divlyc.ch::9b7f4815-801a-4f60-89ee-671fa11d495d" providerId="AD" clId="Web-{9A87ED62-7CC5-7E75-396D-A7FA17367128}" dt="2024-05-13T19:24:36.769" v="6" actId="1076"/>
          <ac:picMkLst>
            <pc:docMk/>
            <pc:sldMk cId="295128812" sldId="292"/>
            <ac:picMk id="6" creationId="{6417FDD8-A499-F7BC-6CF6-DD2002139E5B}"/>
          </ac:picMkLst>
        </pc:picChg>
      </pc:sldChg>
    </pc:docChg>
  </pc:docChgLst>
  <pc:docChgLst>
    <pc:chgData name="Didier MULLER" userId="S::didier.muller@divlyc.ch::9b7f4815-801a-4f60-89ee-671fa11d495d" providerId="AD" clId="Web-{A170A156-B239-E8F4-1D5F-353EC5ADE896}"/>
    <pc:docChg chg="addSld modSld sldOrd">
      <pc:chgData name="Didier MULLER" userId="S::didier.muller@divlyc.ch::9b7f4815-801a-4f60-89ee-671fa11d495d" providerId="AD" clId="Web-{A170A156-B239-E8F4-1D5F-353EC5ADE896}" dt="2024-04-22T07:32:15.206" v="183" actId="20577"/>
      <pc:docMkLst>
        <pc:docMk/>
      </pc:docMkLst>
      <pc:sldChg chg="modSp">
        <pc:chgData name="Didier MULLER" userId="S::didier.muller@divlyc.ch::9b7f4815-801a-4f60-89ee-671fa11d495d" providerId="AD" clId="Web-{A170A156-B239-E8F4-1D5F-353EC5ADE896}" dt="2024-04-22T07:32:15.206" v="183" actId="20577"/>
        <pc:sldMkLst>
          <pc:docMk/>
          <pc:sldMk cId="3668176217" sldId="276"/>
        </pc:sldMkLst>
        <pc:spChg chg="mod">
          <ac:chgData name="Didier MULLER" userId="S::didier.muller@divlyc.ch::9b7f4815-801a-4f60-89ee-671fa11d495d" providerId="AD" clId="Web-{A170A156-B239-E8F4-1D5F-353EC5ADE896}" dt="2024-04-22T07:32:15.206" v="183" actId="20577"/>
          <ac:spMkLst>
            <pc:docMk/>
            <pc:sldMk cId="3668176217" sldId="276"/>
            <ac:spMk id="5" creationId="{C907D524-67C6-7A01-3B97-C47DBA2B0B8F}"/>
          </ac:spMkLst>
        </pc:spChg>
      </pc:sldChg>
      <pc:sldChg chg="modSp">
        <pc:chgData name="Didier MULLER" userId="S::didier.muller@divlyc.ch::9b7f4815-801a-4f60-89ee-671fa11d495d" providerId="AD" clId="Web-{A170A156-B239-E8F4-1D5F-353EC5ADE896}" dt="2024-04-22T07:06:26.648" v="4" actId="20577"/>
        <pc:sldMkLst>
          <pc:docMk/>
          <pc:sldMk cId="490829073" sldId="277"/>
        </pc:sldMkLst>
        <pc:spChg chg="mod">
          <ac:chgData name="Didier MULLER" userId="S::didier.muller@divlyc.ch::9b7f4815-801a-4f60-89ee-671fa11d495d" providerId="AD" clId="Web-{A170A156-B239-E8F4-1D5F-353EC5ADE896}" dt="2024-04-22T07:06:26.648" v="4" actId="20577"/>
          <ac:spMkLst>
            <pc:docMk/>
            <pc:sldMk cId="490829073" sldId="277"/>
            <ac:spMk id="4" creationId="{D17717D8-D322-4497-5AF8-00E746B88508}"/>
          </ac:spMkLst>
        </pc:spChg>
      </pc:sldChg>
      <pc:sldChg chg="addSp delSp modSp add ord replId">
        <pc:chgData name="Didier MULLER" userId="S::didier.muller@divlyc.ch::9b7f4815-801a-4f60-89ee-671fa11d495d" providerId="AD" clId="Web-{A170A156-B239-E8F4-1D5F-353EC5ADE896}" dt="2024-04-22T07:29:47.519" v="176" actId="20577"/>
        <pc:sldMkLst>
          <pc:docMk/>
          <pc:sldMk cId="2699630195" sldId="278"/>
        </pc:sldMkLst>
        <pc:spChg chg="mod">
          <ac:chgData name="Didier MULLER" userId="S::didier.muller@divlyc.ch::9b7f4815-801a-4f60-89ee-671fa11d495d" providerId="AD" clId="Web-{A170A156-B239-E8F4-1D5F-353EC5ADE896}" dt="2024-04-22T07:23:15.848" v="79" actId="20577"/>
          <ac:spMkLst>
            <pc:docMk/>
            <pc:sldMk cId="2699630195" sldId="278"/>
            <ac:spMk id="2" creationId="{ED703D51-756D-E68A-D265-E389668ADC8F}"/>
          </ac:spMkLst>
        </pc:spChg>
        <pc:spChg chg="add mod">
          <ac:chgData name="Didier MULLER" userId="S::didier.muller@divlyc.ch::9b7f4815-801a-4f60-89ee-671fa11d495d" providerId="AD" clId="Web-{A170A156-B239-E8F4-1D5F-353EC5ADE896}" dt="2024-04-22T07:28:06.566" v="142" actId="1076"/>
          <ac:spMkLst>
            <pc:docMk/>
            <pc:sldMk cId="2699630195" sldId="278"/>
            <ac:spMk id="7" creationId="{E0DC514B-8C86-5952-4396-6F6CF6948234}"/>
          </ac:spMkLst>
        </pc:spChg>
        <pc:spChg chg="del mod ord">
          <ac:chgData name="Didier MULLER" userId="S::didier.muller@divlyc.ch::9b7f4815-801a-4f60-89ee-671fa11d495d" providerId="AD" clId="Web-{A170A156-B239-E8F4-1D5F-353EC5ADE896}" dt="2024-04-22T07:28:42.800" v="148"/>
          <ac:spMkLst>
            <pc:docMk/>
            <pc:sldMk cId="2699630195" sldId="278"/>
            <ac:spMk id="8" creationId="{5FAB6619-4900-0C3E-DB16-5B8AC29AB670}"/>
          </ac:spMkLst>
        </pc:spChg>
        <pc:spChg chg="add del mod">
          <ac:chgData name="Didier MULLER" userId="S::didier.muller@divlyc.ch::9b7f4815-801a-4f60-89ee-671fa11d495d" providerId="AD" clId="Web-{A170A156-B239-E8F4-1D5F-353EC5ADE896}" dt="2024-04-22T07:29:01.800" v="151"/>
          <ac:spMkLst>
            <pc:docMk/>
            <pc:sldMk cId="2699630195" sldId="278"/>
            <ac:spMk id="10" creationId="{E8C1AE0F-E94D-C451-DDB6-0E73D638A9AE}"/>
          </ac:spMkLst>
        </pc:spChg>
        <pc:spChg chg="del">
          <ac:chgData name="Didier MULLER" userId="S::didier.muller@divlyc.ch::9b7f4815-801a-4f60-89ee-671fa11d495d" providerId="AD" clId="Web-{A170A156-B239-E8F4-1D5F-353EC5ADE896}" dt="2024-04-22T07:12:57.334" v="14"/>
          <ac:spMkLst>
            <pc:docMk/>
            <pc:sldMk cId="2699630195" sldId="278"/>
            <ac:spMk id="11" creationId="{85428F22-76B3-4107-AADE-3F9EC95FD325}"/>
          </ac:spMkLst>
        </pc:spChg>
        <pc:spChg chg="add del">
          <ac:chgData name="Didier MULLER" userId="S::didier.muller@divlyc.ch::9b7f4815-801a-4f60-89ee-671fa11d495d" providerId="AD" clId="Web-{A170A156-B239-E8F4-1D5F-353EC5ADE896}" dt="2024-04-22T07:28:58.191" v="150"/>
          <ac:spMkLst>
            <pc:docMk/>
            <pc:sldMk cId="2699630195" sldId="278"/>
            <ac:spMk id="12" creationId="{265CCAFB-AEFB-B45F-C428-62383B0D4D65}"/>
          </ac:spMkLst>
        </pc:spChg>
        <pc:spChg chg="add mod">
          <ac:chgData name="Didier MULLER" userId="S::didier.muller@divlyc.ch::9b7f4815-801a-4f60-89ee-671fa11d495d" providerId="AD" clId="Web-{A170A156-B239-E8F4-1D5F-353EC5ADE896}" dt="2024-04-22T07:29:47.519" v="176" actId="20577"/>
          <ac:spMkLst>
            <pc:docMk/>
            <pc:sldMk cId="2699630195" sldId="278"/>
            <ac:spMk id="16" creationId="{CFE3A76B-C88D-6318-6E6A-44226DCE8C04}"/>
          </ac:spMkLst>
        </pc:spChg>
        <pc:spChg chg="add">
          <ac:chgData name="Didier MULLER" userId="S::didier.muller@divlyc.ch::9b7f4815-801a-4f60-89ee-671fa11d495d" providerId="AD" clId="Web-{A170A156-B239-E8F4-1D5F-353EC5ADE896}" dt="2024-04-22T07:12:57.334" v="14"/>
          <ac:spMkLst>
            <pc:docMk/>
            <pc:sldMk cId="2699630195" sldId="278"/>
            <ac:spMk id="28" creationId="{85428F22-76B3-4107-AADE-3F9EC95FD325}"/>
          </ac:spMkLst>
        </pc:spChg>
        <pc:grpChg chg="del">
          <ac:chgData name="Didier MULLER" userId="S::didier.muller@divlyc.ch::9b7f4815-801a-4f60-89ee-671fa11d495d" providerId="AD" clId="Web-{A170A156-B239-E8F4-1D5F-353EC5ADE896}" dt="2024-04-22T07:12:57.334" v="14"/>
          <ac:grpSpMkLst>
            <pc:docMk/>
            <pc:sldMk cId="2699630195" sldId="278"/>
            <ac:grpSpMk id="13" creationId="{5346FBCF-5353-4172-96F5-4B7EB07777C4}"/>
          </ac:grpSpMkLst>
        </pc:grpChg>
        <pc:grpChg chg="del">
          <ac:chgData name="Didier MULLER" userId="S::didier.muller@divlyc.ch::9b7f4815-801a-4f60-89ee-671fa11d495d" providerId="AD" clId="Web-{A170A156-B239-E8F4-1D5F-353EC5ADE896}" dt="2024-04-22T07:12:57.334" v="14"/>
          <ac:grpSpMkLst>
            <pc:docMk/>
            <pc:sldMk cId="2699630195" sldId="278"/>
            <ac:grpSpMk id="17" creationId="{78326E10-C8CB-487F-A110-F861268DE619}"/>
          </ac:grpSpMkLst>
        </pc:grpChg>
        <pc:grpChg chg="add">
          <ac:chgData name="Didier MULLER" userId="S::didier.muller@divlyc.ch::9b7f4815-801a-4f60-89ee-671fa11d495d" providerId="AD" clId="Web-{A170A156-B239-E8F4-1D5F-353EC5ADE896}" dt="2024-04-22T07:12:57.334" v="14"/>
          <ac:grpSpMkLst>
            <pc:docMk/>
            <pc:sldMk cId="2699630195" sldId="278"/>
            <ac:grpSpMk id="30" creationId="{5346FBCF-5353-4172-96F5-4B7EB07777C4}"/>
          </ac:grpSpMkLst>
        </pc:grpChg>
        <pc:grpChg chg="add">
          <ac:chgData name="Didier MULLER" userId="S::didier.muller@divlyc.ch::9b7f4815-801a-4f60-89ee-671fa11d495d" providerId="AD" clId="Web-{A170A156-B239-E8F4-1D5F-353EC5ADE896}" dt="2024-04-22T07:12:57.334" v="14"/>
          <ac:grpSpMkLst>
            <pc:docMk/>
            <pc:sldMk cId="2699630195" sldId="278"/>
            <ac:grpSpMk id="34" creationId="{78326E10-C8CB-487F-A110-F861268DE619}"/>
          </ac:grpSpMkLst>
        </pc:grpChg>
        <pc:picChg chg="add mod">
          <ac:chgData name="Didier MULLER" userId="S::didier.muller@divlyc.ch::9b7f4815-801a-4f60-89ee-671fa11d495d" providerId="AD" clId="Web-{A170A156-B239-E8F4-1D5F-353EC5ADE896}" dt="2024-04-22T07:12:57.334" v="14"/>
          <ac:picMkLst>
            <pc:docMk/>
            <pc:sldMk cId="2699630195" sldId="278"/>
            <ac:picMk id="3" creationId="{7DD878E1-0618-AD3C-E897-516F4B28BB81}"/>
          </ac:picMkLst>
        </pc:picChg>
        <pc:picChg chg="del">
          <ac:chgData name="Didier MULLER" userId="S::didier.muller@divlyc.ch::9b7f4815-801a-4f60-89ee-671fa11d495d" providerId="AD" clId="Web-{A170A156-B239-E8F4-1D5F-353EC5ADE896}" dt="2024-04-22T07:08:34.148" v="7"/>
          <ac:picMkLst>
            <pc:docMk/>
            <pc:sldMk cId="2699630195" sldId="278"/>
            <ac:picMk id="4" creationId="{89702772-26DF-83EF-DB62-A2EB47730CA6}"/>
          </ac:picMkLst>
        </pc:picChg>
        <pc:picChg chg="add del mod">
          <ac:chgData name="Didier MULLER" userId="S::didier.muller@divlyc.ch::9b7f4815-801a-4f60-89ee-671fa11d495d" providerId="AD" clId="Web-{A170A156-B239-E8F4-1D5F-353EC5ADE896}" dt="2024-04-22T07:19:00.896" v="40"/>
          <ac:picMkLst>
            <pc:docMk/>
            <pc:sldMk cId="2699630195" sldId="278"/>
            <ac:picMk id="5" creationId="{E1B1B302-CCC5-04F3-C8DE-D64225E14F1D}"/>
          </ac:picMkLst>
        </pc:picChg>
        <pc:picChg chg="add mod">
          <ac:chgData name="Didier MULLER" userId="S::didier.muller@divlyc.ch::9b7f4815-801a-4f60-89ee-671fa11d495d" providerId="AD" clId="Web-{A170A156-B239-E8F4-1D5F-353EC5ADE896}" dt="2024-04-22T07:28:09.160" v="143" actId="1076"/>
          <ac:picMkLst>
            <pc:docMk/>
            <pc:sldMk cId="2699630195" sldId="278"/>
            <ac:picMk id="6" creationId="{99F10926-47B9-2580-D5C6-70BAA98AF073}"/>
          </ac:picMkLst>
        </pc:picChg>
      </pc:sldChg>
      <pc:sldChg chg="modSp new">
        <pc:chgData name="Didier MULLER" userId="S::didier.muller@divlyc.ch::9b7f4815-801a-4f60-89ee-671fa11d495d" providerId="AD" clId="Web-{A170A156-B239-E8F4-1D5F-353EC5ADE896}" dt="2024-04-22T07:31:21.956" v="182" actId="14100"/>
        <pc:sldMkLst>
          <pc:docMk/>
          <pc:sldMk cId="4265230637" sldId="279"/>
        </pc:sldMkLst>
        <pc:spChg chg="mod">
          <ac:chgData name="Didier MULLER" userId="S::didier.muller@divlyc.ch::9b7f4815-801a-4f60-89ee-671fa11d495d" providerId="AD" clId="Web-{A170A156-B239-E8F4-1D5F-353EC5ADE896}" dt="2024-04-22T07:23:25.911" v="81" actId="20577"/>
          <ac:spMkLst>
            <pc:docMk/>
            <pc:sldMk cId="4265230637" sldId="279"/>
            <ac:spMk id="2" creationId="{428115A9-DFDB-1AA7-7868-5EB672BE2421}"/>
          </ac:spMkLst>
        </pc:spChg>
        <pc:spChg chg="mod">
          <ac:chgData name="Didier MULLER" userId="S::didier.muller@divlyc.ch::9b7f4815-801a-4f60-89ee-671fa11d495d" providerId="AD" clId="Web-{A170A156-B239-E8F4-1D5F-353EC5ADE896}" dt="2024-04-22T07:31:21.956" v="182" actId="14100"/>
          <ac:spMkLst>
            <pc:docMk/>
            <pc:sldMk cId="4265230637" sldId="279"/>
            <ac:spMk id="3" creationId="{A8C74694-9195-298C-5AE2-C8F9467AE876}"/>
          </ac:spMkLst>
        </pc:spChg>
      </pc:sldChg>
    </pc:docChg>
  </pc:docChgLst>
  <pc:docChgLst>
    <pc:chgData name="Didier MULLER" userId="S::didier.muller@divlyc.ch::9b7f4815-801a-4f60-89ee-671fa11d495d" providerId="AD" clId="Web-{29442935-9216-450D-734F-A8B30CB87D5A}"/>
    <pc:docChg chg="modSld">
      <pc:chgData name="Didier MULLER" userId="S::didier.muller@divlyc.ch::9b7f4815-801a-4f60-89ee-671fa11d495d" providerId="AD" clId="Web-{29442935-9216-450D-734F-A8B30CB87D5A}" dt="2024-05-03T12:11:27.172" v="228"/>
      <pc:docMkLst>
        <pc:docMk/>
      </pc:docMkLst>
      <pc:sldChg chg="modSp">
        <pc:chgData name="Didier MULLER" userId="S::didier.muller@divlyc.ch::9b7f4815-801a-4f60-89ee-671fa11d495d" providerId="AD" clId="Web-{29442935-9216-450D-734F-A8B30CB87D5A}" dt="2024-05-03T11:22:24.184" v="71" actId="20577"/>
        <pc:sldMkLst>
          <pc:docMk/>
          <pc:sldMk cId="3856144342" sldId="256"/>
        </pc:sldMkLst>
        <pc:spChg chg="mod">
          <ac:chgData name="Didier MULLER" userId="S::didier.muller@divlyc.ch::9b7f4815-801a-4f60-89ee-671fa11d495d" providerId="AD" clId="Web-{29442935-9216-450D-734F-A8B30CB87D5A}" dt="2024-05-03T11:22:24.184" v="71" actId="20577"/>
          <ac:spMkLst>
            <pc:docMk/>
            <pc:sldMk cId="3856144342" sldId="256"/>
            <ac:spMk id="3" creationId="{00000000-0000-0000-0000-000000000000}"/>
          </ac:spMkLst>
        </pc:spChg>
      </pc:sldChg>
      <pc:sldChg chg="modTransition">
        <pc:chgData name="Didier MULLER" userId="S::didier.muller@divlyc.ch::9b7f4815-801a-4f60-89ee-671fa11d495d" providerId="AD" clId="Web-{29442935-9216-450D-734F-A8B30CB87D5A}" dt="2024-05-03T12:11:27.172" v="228"/>
        <pc:sldMkLst>
          <pc:docMk/>
          <pc:sldMk cId="3384533189" sldId="258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2:11:14.828" v="226"/>
        <pc:sldMkLst>
          <pc:docMk/>
          <pc:sldMk cId="841996147" sldId="259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2:11:22.391" v="227"/>
        <pc:sldMkLst>
          <pc:docMk/>
          <pc:sldMk cId="3184403756" sldId="260"/>
        </pc:sldMkLst>
      </pc:sldChg>
      <pc:sldChg chg="modSp">
        <pc:chgData name="Didier MULLER" userId="S::didier.muller@divlyc.ch::9b7f4815-801a-4f60-89ee-671fa11d495d" providerId="AD" clId="Web-{29442935-9216-450D-734F-A8B30CB87D5A}" dt="2024-05-03T12:07:22.525" v="213" actId="1076"/>
        <pc:sldMkLst>
          <pc:docMk/>
          <pc:sldMk cId="3173309410" sldId="261"/>
        </pc:sldMkLst>
        <pc:spChg chg="mod">
          <ac:chgData name="Didier MULLER" userId="S::didier.muller@divlyc.ch::9b7f4815-801a-4f60-89ee-671fa11d495d" providerId="AD" clId="Web-{29442935-9216-450D-734F-A8B30CB87D5A}" dt="2024-05-03T12:07:16.478" v="212" actId="20577"/>
          <ac:spMkLst>
            <pc:docMk/>
            <pc:sldMk cId="3173309410" sldId="261"/>
            <ac:spMk id="3" creationId="{7290F9A6-78FD-D01E-832A-8B048ED7288A}"/>
          </ac:spMkLst>
        </pc:spChg>
        <pc:spChg chg="mod">
          <ac:chgData name="Didier MULLER" userId="S::didier.muller@divlyc.ch::9b7f4815-801a-4f60-89ee-671fa11d495d" providerId="AD" clId="Web-{29442935-9216-450D-734F-A8B30CB87D5A}" dt="2024-05-03T12:07:22.525" v="213" actId="1076"/>
          <ac:spMkLst>
            <pc:docMk/>
            <pc:sldMk cId="3173309410" sldId="261"/>
            <ac:spMk id="4" creationId="{F2EE7EBA-9F54-AA65-C5AD-FB7C4325F446}"/>
          </ac:spMkLst>
        </pc:spChg>
      </pc:sldChg>
      <pc:sldChg chg="modTransition">
        <pc:chgData name="Didier MULLER" userId="S::didier.muller@divlyc.ch::9b7f4815-801a-4f60-89ee-671fa11d495d" providerId="AD" clId="Web-{29442935-9216-450D-734F-A8B30CB87D5A}" dt="2024-05-03T11:23:25.671" v="74"/>
        <pc:sldMkLst>
          <pc:docMk/>
          <pc:sldMk cId="2244165045" sldId="262"/>
        </pc:sldMkLst>
      </pc:sldChg>
      <pc:sldChg chg="modSp modTransition">
        <pc:chgData name="Didier MULLER" userId="S::didier.muller@divlyc.ch::9b7f4815-801a-4f60-89ee-671fa11d495d" providerId="AD" clId="Web-{29442935-9216-450D-734F-A8B30CB87D5A}" dt="2024-05-03T12:10:18.655" v="225" actId="20577"/>
        <pc:sldMkLst>
          <pc:docMk/>
          <pc:sldMk cId="3218439814" sldId="263"/>
        </pc:sldMkLst>
        <pc:spChg chg="mod">
          <ac:chgData name="Didier MULLER" userId="S::didier.muller@divlyc.ch::9b7f4815-801a-4f60-89ee-671fa11d495d" providerId="AD" clId="Web-{29442935-9216-450D-734F-A8B30CB87D5A}" dt="2024-05-03T12:10:18.655" v="225" actId="20577"/>
          <ac:spMkLst>
            <pc:docMk/>
            <pc:sldMk cId="3218439814" sldId="263"/>
            <ac:spMk id="3" creationId="{A2D3603E-B344-1DCE-1165-2E0AD788AAF8}"/>
          </ac:spMkLst>
        </pc:spChg>
      </pc:sldChg>
      <pc:sldChg chg="modTransition">
        <pc:chgData name="Didier MULLER" userId="S::didier.muller@divlyc.ch::9b7f4815-801a-4f60-89ee-671fa11d495d" providerId="AD" clId="Web-{29442935-9216-450D-734F-A8B30CB87D5A}" dt="2024-05-03T11:23:34.030" v="75"/>
        <pc:sldMkLst>
          <pc:docMk/>
          <pc:sldMk cId="2689541785" sldId="265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1:48:49.260" v="126"/>
        <pc:sldMkLst>
          <pc:docMk/>
          <pc:sldMk cId="2714706902" sldId="268"/>
        </pc:sldMkLst>
      </pc:sldChg>
      <pc:sldChg chg="modSp modTransition">
        <pc:chgData name="Didier MULLER" userId="S::didier.muller@divlyc.ch::9b7f4815-801a-4f60-89ee-671fa11d495d" providerId="AD" clId="Web-{29442935-9216-450D-734F-A8B30CB87D5A}" dt="2024-05-03T11:39:48.385" v="105" actId="20577"/>
        <pc:sldMkLst>
          <pc:docMk/>
          <pc:sldMk cId="4026742673" sldId="271"/>
        </pc:sldMkLst>
        <pc:spChg chg="mod">
          <ac:chgData name="Didier MULLER" userId="S::didier.muller@divlyc.ch::9b7f4815-801a-4f60-89ee-671fa11d495d" providerId="AD" clId="Web-{29442935-9216-450D-734F-A8B30CB87D5A}" dt="2024-05-03T11:39:48.385" v="105" actId="20577"/>
          <ac:spMkLst>
            <pc:docMk/>
            <pc:sldMk cId="4026742673" sldId="271"/>
            <ac:spMk id="3" creationId="{B47DEE6D-2D98-622C-BAF8-B9A894A1DFF9}"/>
          </ac:spMkLst>
        </pc:spChg>
      </pc:sldChg>
      <pc:sldChg chg="modTransition">
        <pc:chgData name="Didier MULLER" userId="S::didier.muller@divlyc.ch::9b7f4815-801a-4f60-89ee-671fa11d495d" providerId="AD" clId="Web-{29442935-9216-450D-734F-A8B30CB87D5A}" dt="2024-05-03T11:47:58.415" v="122"/>
        <pc:sldMkLst>
          <pc:docMk/>
          <pc:sldMk cId="2073309636" sldId="272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1:47:52.680" v="121"/>
        <pc:sldMkLst>
          <pc:docMk/>
          <pc:sldMk cId="3277213234" sldId="274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1:24:07.328" v="76"/>
        <pc:sldMkLst>
          <pc:docMk/>
          <pc:sldMk cId="2727679428" sldId="275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1:33:59.063" v="78"/>
        <pc:sldMkLst>
          <pc:docMk/>
          <pc:sldMk cId="3668176217" sldId="276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1:48:31.290" v="124"/>
        <pc:sldMkLst>
          <pc:docMk/>
          <pc:sldMk cId="490829073" sldId="277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1:48:23.728" v="123"/>
        <pc:sldMkLst>
          <pc:docMk/>
          <pc:sldMk cId="2699630195" sldId="278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1:48:39.541" v="125"/>
        <pc:sldMkLst>
          <pc:docMk/>
          <pc:sldMk cId="4265230637" sldId="279"/>
        </pc:sldMkLst>
      </pc:sldChg>
      <pc:sldChg chg="addSp delSp modSp addAnim delAnim modAnim">
        <pc:chgData name="Didier MULLER" userId="S::didier.muller@divlyc.ch::9b7f4815-801a-4f60-89ee-671fa11d495d" providerId="AD" clId="Web-{29442935-9216-450D-734F-A8B30CB87D5A}" dt="2024-05-03T12:05:12.443" v="206" actId="20577"/>
        <pc:sldMkLst>
          <pc:docMk/>
          <pc:sldMk cId="3646258535" sldId="280"/>
        </pc:sldMkLst>
        <pc:spChg chg="del mod">
          <ac:chgData name="Didier MULLER" userId="S::didier.muller@divlyc.ch::9b7f4815-801a-4f60-89ee-671fa11d495d" providerId="AD" clId="Web-{29442935-9216-450D-734F-A8B30CB87D5A}" dt="2024-05-03T12:01:15.812" v="171"/>
          <ac:spMkLst>
            <pc:docMk/>
            <pc:sldMk cId="3646258535" sldId="280"/>
            <ac:spMk id="3" creationId="{CECBC7F7-A952-DDD5-D99B-4B3E24D057D7}"/>
          </ac:spMkLst>
        </pc:spChg>
        <pc:spChg chg="add mod">
          <ac:chgData name="Didier MULLER" userId="S::didier.muller@divlyc.ch::9b7f4815-801a-4f60-89ee-671fa11d495d" providerId="AD" clId="Web-{29442935-9216-450D-734F-A8B30CB87D5A}" dt="2024-05-03T12:05:12.443" v="206" actId="20577"/>
          <ac:spMkLst>
            <pc:docMk/>
            <pc:sldMk cId="3646258535" sldId="280"/>
            <ac:spMk id="4" creationId="{A78D1881-1C55-7208-BE76-629F05BFA8AA}"/>
          </ac:spMkLst>
        </pc:spChg>
        <pc:spChg chg="add mod">
          <ac:chgData name="Didier MULLER" userId="S::didier.muller@divlyc.ch::9b7f4815-801a-4f60-89ee-671fa11d495d" providerId="AD" clId="Web-{29442935-9216-450D-734F-A8B30CB87D5A}" dt="2024-05-03T12:05:08.365" v="204" actId="20577"/>
          <ac:spMkLst>
            <pc:docMk/>
            <pc:sldMk cId="3646258535" sldId="280"/>
            <ac:spMk id="5" creationId="{68E56A7E-AA5E-3B9C-4250-7EB8586012C1}"/>
          </ac:spMkLst>
        </pc:spChg>
      </pc:sldChg>
      <pc:sldChg chg="modTransition">
        <pc:chgData name="Didier MULLER" userId="S::didier.muller@divlyc.ch::9b7f4815-801a-4f60-89ee-671fa11d495d" providerId="AD" clId="Web-{29442935-9216-450D-734F-A8B30CB87D5A}" dt="2024-05-03T11:43:58.298" v="115"/>
        <pc:sldMkLst>
          <pc:docMk/>
          <pc:sldMk cId="1678596000" sldId="281"/>
        </pc:sldMkLst>
      </pc:sldChg>
      <pc:sldChg chg="addSp modSp addAnim delAnim">
        <pc:chgData name="Didier MULLER" userId="S::didier.muller@divlyc.ch::9b7f4815-801a-4f60-89ee-671fa11d495d" providerId="AD" clId="Web-{29442935-9216-450D-734F-A8B30CB87D5A}" dt="2024-05-03T11:19:55.633" v="66"/>
        <pc:sldMkLst>
          <pc:docMk/>
          <pc:sldMk cId="458180938" sldId="283"/>
        </pc:sldMkLst>
        <pc:spChg chg="mod">
          <ac:chgData name="Didier MULLER" userId="S::didier.muller@divlyc.ch::9b7f4815-801a-4f60-89ee-671fa11d495d" providerId="AD" clId="Web-{29442935-9216-450D-734F-A8B30CB87D5A}" dt="2024-05-03T11:16:17.081" v="5" actId="1076"/>
          <ac:spMkLst>
            <pc:docMk/>
            <pc:sldMk cId="458180938" sldId="283"/>
            <ac:spMk id="2" creationId="{D8C2A780-C6FE-43B3-07E0-C1B04067A13A}"/>
          </ac:spMkLst>
        </pc:spChg>
        <pc:spChg chg="mod">
          <ac:chgData name="Didier MULLER" userId="S::didier.muller@divlyc.ch::9b7f4815-801a-4f60-89ee-671fa11d495d" providerId="AD" clId="Web-{29442935-9216-450D-734F-A8B30CB87D5A}" dt="2024-05-03T11:18:11.568" v="36" actId="20577"/>
          <ac:spMkLst>
            <pc:docMk/>
            <pc:sldMk cId="458180938" sldId="283"/>
            <ac:spMk id="4" creationId="{E2DEE56D-ECCF-1DC0-B568-8A28E3234882}"/>
          </ac:spMkLst>
        </pc:spChg>
        <pc:spChg chg="add mod">
          <ac:chgData name="Didier MULLER" userId="S::didier.muller@divlyc.ch::9b7f4815-801a-4f60-89ee-671fa11d495d" providerId="AD" clId="Web-{29442935-9216-450D-734F-A8B30CB87D5A}" dt="2024-05-03T11:19:34.320" v="61" actId="14100"/>
          <ac:spMkLst>
            <pc:docMk/>
            <pc:sldMk cId="458180938" sldId="283"/>
            <ac:spMk id="5" creationId="{313B7C2B-A5F4-5429-C359-A4D2B296C6CB}"/>
          </ac:spMkLst>
        </pc:spChg>
        <pc:spChg chg="add mod">
          <ac:chgData name="Didier MULLER" userId="S::didier.muller@divlyc.ch::9b7f4815-801a-4f60-89ee-671fa11d495d" providerId="AD" clId="Web-{29442935-9216-450D-734F-A8B30CB87D5A}" dt="2024-05-03T11:19:19.070" v="53" actId="1076"/>
          <ac:spMkLst>
            <pc:docMk/>
            <pc:sldMk cId="458180938" sldId="283"/>
            <ac:spMk id="7" creationId="{CA23ABCD-0B9B-AB35-CD00-CC53EF8D2D92}"/>
          </ac:spMkLst>
        </pc:spChg>
      </pc:sldChg>
      <pc:sldChg chg="modTransition">
        <pc:chgData name="Didier MULLER" userId="S::didier.muller@divlyc.ch::9b7f4815-801a-4f60-89ee-671fa11d495d" providerId="AD" clId="Web-{29442935-9216-450D-734F-A8B30CB87D5A}" dt="2024-05-03T11:33:37.344" v="77"/>
        <pc:sldMkLst>
          <pc:docMk/>
          <pc:sldMk cId="2962024239" sldId="284"/>
        </pc:sldMkLst>
      </pc:sldChg>
      <pc:sldChg chg="modSp modTransition">
        <pc:chgData name="Didier MULLER" userId="S::didier.muller@divlyc.ch::9b7f4815-801a-4f60-89ee-671fa11d495d" providerId="AD" clId="Web-{29442935-9216-450D-734F-A8B30CB87D5A}" dt="2024-05-03T11:47:18.695" v="120" actId="20577"/>
        <pc:sldMkLst>
          <pc:docMk/>
          <pc:sldMk cId="695845686" sldId="286"/>
        </pc:sldMkLst>
        <pc:spChg chg="mod">
          <ac:chgData name="Didier MULLER" userId="S::didier.muller@divlyc.ch::9b7f4815-801a-4f60-89ee-671fa11d495d" providerId="AD" clId="Web-{29442935-9216-450D-734F-A8B30CB87D5A}" dt="2024-05-03T11:47:18.695" v="120" actId="20577"/>
          <ac:spMkLst>
            <pc:docMk/>
            <pc:sldMk cId="695845686" sldId="286"/>
            <ac:spMk id="3" creationId="{B47DEE6D-2D98-622C-BAF8-B9A894A1DFF9}"/>
          </ac:spMkLst>
        </pc:spChg>
      </pc:sldChg>
      <pc:sldChg chg="modTransition">
        <pc:chgData name="Didier MULLER" userId="S::didier.muller@divlyc.ch::9b7f4815-801a-4f60-89ee-671fa11d495d" providerId="AD" clId="Web-{29442935-9216-450D-734F-A8B30CB87D5A}" dt="2024-05-03T11:44:10.143" v="116"/>
        <pc:sldMkLst>
          <pc:docMk/>
          <pc:sldMk cId="484415233" sldId="287"/>
        </pc:sldMkLst>
      </pc:sldChg>
      <pc:sldChg chg="modTransition addAnim">
        <pc:chgData name="Didier MULLER" userId="S::didier.muller@divlyc.ch::9b7f4815-801a-4f60-89ee-671fa11d495d" providerId="AD" clId="Web-{29442935-9216-450D-734F-A8B30CB87D5A}" dt="2024-05-03T11:41:32.544" v="106"/>
        <pc:sldMkLst>
          <pc:docMk/>
          <pc:sldMk cId="436669343" sldId="288"/>
        </pc:sldMkLst>
      </pc:sldChg>
      <pc:sldChg chg="modTransition">
        <pc:chgData name="Didier MULLER" userId="S::didier.muller@divlyc.ch::9b7f4815-801a-4f60-89ee-671fa11d495d" providerId="AD" clId="Web-{29442935-9216-450D-734F-A8B30CB87D5A}" dt="2024-05-03T11:53:05.017" v="132"/>
        <pc:sldMkLst>
          <pc:docMk/>
          <pc:sldMk cId="1297775428" sldId="289"/>
        </pc:sldMkLst>
      </pc:sldChg>
      <pc:sldChg chg="modSp addAnim delAnim">
        <pc:chgData name="Didier MULLER" userId="S::didier.muller@divlyc.ch::9b7f4815-801a-4f60-89ee-671fa11d495d" providerId="AD" clId="Web-{29442935-9216-450D-734F-A8B30CB87D5A}" dt="2024-05-03T11:43:08.219" v="114"/>
        <pc:sldMkLst>
          <pc:docMk/>
          <pc:sldMk cId="3918906370" sldId="290"/>
        </pc:sldMkLst>
        <pc:spChg chg="mod">
          <ac:chgData name="Didier MULLER" userId="S::didier.muller@divlyc.ch::9b7f4815-801a-4f60-89ee-671fa11d495d" providerId="AD" clId="Web-{29442935-9216-450D-734F-A8B30CB87D5A}" dt="2024-05-03T11:42:49.422" v="110" actId="14100"/>
          <ac:spMkLst>
            <pc:docMk/>
            <pc:sldMk cId="3918906370" sldId="290"/>
            <ac:spMk id="3" creationId="{9897C1FB-E50E-E581-8D53-8E53CCB8A530}"/>
          </ac:spMkLst>
        </pc:spChg>
      </pc:sldChg>
      <pc:sldChg chg="modTransition">
        <pc:chgData name="Didier MULLER" userId="S::didier.muller@divlyc.ch::9b7f4815-801a-4f60-89ee-671fa11d495d" providerId="AD" clId="Web-{29442935-9216-450D-734F-A8B30CB87D5A}" dt="2024-05-03T11:44:38.112" v="117"/>
        <pc:sldMkLst>
          <pc:docMk/>
          <pc:sldMk cId="1229626186" sldId="291"/>
        </pc:sldMkLst>
      </pc:sldChg>
    </pc:docChg>
  </pc:docChgLst>
  <pc:docChgLst>
    <pc:chgData name="Didier MULLER" userId="S::didier.muller@divlyc.ch::9b7f4815-801a-4f60-89ee-671fa11d495d" providerId="AD" clId="Web-{6C552AB5-1745-50A0-2246-2F0C11EF70DB}"/>
    <pc:docChg chg="addSld modSld sldOrd">
      <pc:chgData name="Didier MULLER" userId="S::didier.muller@divlyc.ch::9b7f4815-801a-4f60-89ee-671fa11d495d" providerId="AD" clId="Web-{6C552AB5-1745-50A0-2246-2F0C11EF70DB}" dt="2024-04-12T20:19:55.288" v="416" actId="14100"/>
      <pc:docMkLst>
        <pc:docMk/>
      </pc:docMkLst>
      <pc:sldChg chg="modSp">
        <pc:chgData name="Didier MULLER" userId="S::didier.muller@divlyc.ch::9b7f4815-801a-4f60-89ee-671fa11d495d" providerId="AD" clId="Web-{6C552AB5-1745-50A0-2246-2F0C11EF70DB}" dt="2024-04-12T20:06:13.852" v="206" actId="1076"/>
        <pc:sldMkLst>
          <pc:docMk/>
          <pc:sldMk cId="3856144342" sldId="256"/>
        </pc:sldMkLst>
        <pc:spChg chg="mod">
          <ac:chgData name="Didier MULLER" userId="S::didier.muller@divlyc.ch::9b7f4815-801a-4f60-89ee-671fa11d495d" providerId="AD" clId="Web-{6C552AB5-1745-50A0-2246-2F0C11EF70DB}" dt="2024-04-12T20:06:09.383" v="205" actId="1076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Didier MULLER" userId="S::didier.muller@divlyc.ch::9b7f4815-801a-4f60-89ee-671fa11d495d" providerId="AD" clId="Web-{6C552AB5-1745-50A0-2246-2F0C11EF70DB}" dt="2024-04-12T20:06:13.852" v="206" actId="1076"/>
          <ac:spMkLst>
            <pc:docMk/>
            <pc:sldMk cId="3856144342" sldId="256"/>
            <ac:spMk id="3" creationId="{00000000-0000-0000-0000-000000000000}"/>
          </ac:spMkLst>
        </pc:spChg>
      </pc:sldChg>
      <pc:sldChg chg="modSp">
        <pc:chgData name="Didier MULLER" userId="S::didier.muller@divlyc.ch::9b7f4815-801a-4f60-89ee-671fa11d495d" providerId="AD" clId="Web-{6C552AB5-1745-50A0-2246-2F0C11EF70DB}" dt="2024-04-12T20:19:55.288" v="416" actId="14100"/>
        <pc:sldMkLst>
          <pc:docMk/>
          <pc:sldMk cId="3384533189" sldId="258"/>
        </pc:sldMkLst>
        <pc:spChg chg="mod">
          <ac:chgData name="Didier MULLER" userId="S::didier.muller@divlyc.ch::9b7f4815-801a-4f60-89ee-671fa11d495d" providerId="AD" clId="Web-{6C552AB5-1745-50A0-2246-2F0C11EF70DB}" dt="2024-04-12T20:19:55.288" v="416" actId="14100"/>
          <ac:spMkLst>
            <pc:docMk/>
            <pc:sldMk cId="3384533189" sldId="258"/>
            <ac:spMk id="2" creationId="{1B410C89-8CD5-27ED-AE44-DA1067C6E1D9}"/>
          </ac:spMkLst>
        </pc:spChg>
        <pc:spChg chg="mod">
          <ac:chgData name="Didier MULLER" userId="S::didier.muller@divlyc.ch::9b7f4815-801a-4f60-89ee-671fa11d495d" providerId="AD" clId="Web-{6C552AB5-1745-50A0-2246-2F0C11EF70DB}" dt="2024-04-12T20:19:12.506" v="410" actId="20577"/>
          <ac:spMkLst>
            <pc:docMk/>
            <pc:sldMk cId="3384533189" sldId="258"/>
            <ac:spMk id="3" creationId="{DDC0BE03-6BDE-7DCB-60C7-B1680BCF643A}"/>
          </ac:spMkLst>
        </pc:spChg>
      </pc:sldChg>
      <pc:sldChg chg="modSp">
        <pc:chgData name="Didier MULLER" userId="S::didier.muller@divlyc.ch::9b7f4815-801a-4f60-89ee-671fa11d495d" providerId="AD" clId="Web-{6C552AB5-1745-50A0-2246-2F0C11EF70DB}" dt="2024-04-12T20:19:50.100" v="415" actId="14100"/>
        <pc:sldMkLst>
          <pc:docMk/>
          <pc:sldMk cId="841996147" sldId="259"/>
        </pc:sldMkLst>
        <pc:spChg chg="mod">
          <ac:chgData name="Didier MULLER" userId="S::didier.muller@divlyc.ch::9b7f4815-801a-4f60-89ee-671fa11d495d" providerId="AD" clId="Web-{6C552AB5-1745-50A0-2246-2F0C11EF70DB}" dt="2024-04-12T20:19:50.100" v="415" actId="14100"/>
          <ac:spMkLst>
            <pc:docMk/>
            <pc:sldMk cId="841996147" sldId="259"/>
            <ac:spMk id="2" creationId="{D8C2A780-C6FE-43B3-07E0-C1B04067A13A}"/>
          </ac:spMkLst>
        </pc:spChg>
        <pc:spChg chg="mod">
          <ac:chgData name="Didier MULLER" userId="S::didier.muller@divlyc.ch::9b7f4815-801a-4f60-89ee-671fa11d495d" providerId="AD" clId="Web-{6C552AB5-1745-50A0-2246-2F0C11EF70DB}" dt="2024-04-12T20:18:24.771" v="408"/>
          <ac:spMkLst>
            <pc:docMk/>
            <pc:sldMk cId="841996147" sldId="259"/>
            <ac:spMk id="3" creationId="{321F4904-980C-FF97-971D-9285883E7932}"/>
          </ac:spMkLst>
        </pc:spChg>
      </pc:sldChg>
      <pc:sldChg chg="modSp">
        <pc:chgData name="Didier MULLER" userId="S::didier.muller@divlyc.ch::9b7f4815-801a-4f60-89ee-671fa11d495d" providerId="AD" clId="Web-{6C552AB5-1745-50A0-2246-2F0C11EF70DB}" dt="2024-04-12T20:19:42.631" v="414" actId="14100"/>
        <pc:sldMkLst>
          <pc:docMk/>
          <pc:sldMk cId="3184403756" sldId="260"/>
        </pc:sldMkLst>
        <pc:spChg chg="mod">
          <ac:chgData name="Didier MULLER" userId="S::didier.muller@divlyc.ch::9b7f4815-801a-4f60-89ee-671fa11d495d" providerId="AD" clId="Web-{6C552AB5-1745-50A0-2246-2F0C11EF70DB}" dt="2024-04-12T20:19:42.631" v="414" actId="14100"/>
          <ac:spMkLst>
            <pc:docMk/>
            <pc:sldMk cId="3184403756" sldId="260"/>
            <ac:spMk id="2" creationId="{D8C2A780-C6FE-43B3-07E0-C1B04067A13A}"/>
          </ac:spMkLst>
        </pc:spChg>
        <pc:spChg chg="mod">
          <ac:chgData name="Didier MULLER" userId="S::didier.muller@divlyc.ch::9b7f4815-801a-4f60-89ee-671fa11d495d" providerId="AD" clId="Web-{6C552AB5-1745-50A0-2246-2F0C11EF70DB}" dt="2024-04-12T20:15:17.423" v="405" actId="14100"/>
          <ac:spMkLst>
            <pc:docMk/>
            <pc:sldMk cId="3184403756" sldId="260"/>
            <ac:spMk id="3" creationId="{321F4904-980C-FF97-971D-9285883E7932}"/>
          </ac:spMkLst>
        </pc:spChg>
      </pc:sldChg>
      <pc:sldChg chg="addSp modSp new ord">
        <pc:chgData name="Didier MULLER" userId="S::didier.muller@divlyc.ch::9b7f4815-801a-4f60-89ee-671fa11d495d" providerId="AD" clId="Web-{6C552AB5-1745-50A0-2246-2F0C11EF70DB}" dt="2024-04-12T20:17:13.596" v="406" actId="14100"/>
        <pc:sldMkLst>
          <pc:docMk/>
          <pc:sldMk cId="3173309410" sldId="261"/>
        </pc:sldMkLst>
        <pc:spChg chg="mod">
          <ac:chgData name="Didier MULLER" userId="S::didier.muller@divlyc.ch::9b7f4815-801a-4f60-89ee-671fa11d495d" providerId="AD" clId="Web-{6C552AB5-1745-50A0-2246-2F0C11EF70DB}" dt="2024-04-12T20:17:13.596" v="406" actId="14100"/>
          <ac:spMkLst>
            <pc:docMk/>
            <pc:sldMk cId="3173309410" sldId="261"/>
            <ac:spMk id="2" creationId="{3643D876-D131-64E9-5D5A-FFF4376E0EFB}"/>
          </ac:spMkLst>
        </pc:spChg>
        <pc:spChg chg="mod">
          <ac:chgData name="Didier MULLER" userId="S::didier.muller@divlyc.ch::9b7f4815-801a-4f60-89ee-671fa11d495d" providerId="AD" clId="Web-{6C552AB5-1745-50A0-2246-2F0C11EF70DB}" dt="2024-04-12T20:11:21.466" v="367" actId="14100"/>
          <ac:spMkLst>
            <pc:docMk/>
            <pc:sldMk cId="3173309410" sldId="261"/>
            <ac:spMk id="3" creationId="{7290F9A6-78FD-D01E-832A-8B048ED7288A}"/>
          </ac:spMkLst>
        </pc:spChg>
        <pc:spChg chg="add mod">
          <ac:chgData name="Didier MULLER" userId="S::didier.muller@divlyc.ch::9b7f4815-801a-4f60-89ee-671fa11d495d" providerId="AD" clId="Web-{6C552AB5-1745-50A0-2246-2F0C11EF70DB}" dt="2024-04-12T20:11:42.513" v="372" actId="1076"/>
          <ac:spMkLst>
            <pc:docMk/>
            <pc:sldMk cId="3173309410" sldId="261"/>
            <ac:spMk id="4" creationId="{F2EE7EBA-9F54-AA65-C5AD-FB7C4325F446}"/>
          </ac:spMkLst>
        </pc:spChg>
      </pc:sldChg>
    </pc:docChg>
  </pc:docChgLst>
  <pc:docChgLst>
    <pc:chgData name="Didier MULLER" userId="S::didier.muller@divlyc.ch::9b7f4815-801a-4f60-89ee-671fa11d495d" providerId="AD" clId="Web-{BA0E9D14-0D49-52C5-8149-53AD7CD57A78}"/>
    <pc:docChg chg="modSld">
      <pc:chgData name="Didier MULLER" userId="S::didier.muller@divlyc.ch::9b7f4815-801a-4f60-89ee-671fa11d495d" providerId="AD" clId="Web-{BA0E9D14-0D49-52C5-8149-53AD7CD57A78}" dt="2024-06-04T13:43:12.418" v="38" actId="20577"/>
      <pc:docMkLst>
        <pc:docMk/>
      </pc:docMkLst>
      <pc:sldChg chg="modSp">
        <pc:chgData name="Didier MULLER" userId="S::didier.muller@divlyc.ch::9b7f4815-801a-4f60-89ee-671fa11d495d" providerId="AD" clId="Web-{BA0E9D14-0D49-52C5-8149-53AD7CD57A78}" dt="2024-06-04T13:41:33.616" v="24" actId="20577"/>
        <pc:sldMkLst>
          <pc:docMk/>
          <pc:sldMk cId="3277213234" sldId="274"/>
        </pc:sldMkLst>
        <pc:spChg chg="mod">
          <ac:chgData name="Didier MULLER" userId="S::didier.muller@divlyc.ch::9b7f4815-801a-4f60-89ee-671fa11d495d" providerId="AD" clId="Web-{BA0E9D14-0D49-52C5-8149-53AD7CD57A78}" dt="2024-06-04T13:41:33.616" v="24" actId="20577"/>
          <ac:spMkLst>
            <pc:docMk/>
            <pc:sldMk cId="3277213234" sldId="274"/>
            <ac:spMk id="3" creationId="{271483F6-07A6-865C-DC11-3BBC8A0A6C7E}"/>
          </ac:spMkLst>
        </pc:spChg>
      </pc:sldChg>
      <pc:sldChg chg="modSp">
        <pc:chgData name="Didier MULLER" userId="S::didier.muller@divlyc.ch::9b7f4815-801a-4f60-89ee-671fa11d495d" providerId="AD" clId="Web-{BA0E9D14-0D49-52C5-8149-53AD7CD57A78}" dt="2024-06-04T13:35:24.053" v="21" actId="14100"/>
        <pc:sldMkLst>
          <pc:docMk/>
          <pc:sldMk cId="436669343" sldId="288"/>
        </pc:sldMkLst>
        <pc:spChg chg="mod">
          <ac:chgData name="Didier MULLER" userId="S::didier.muller@divlyc.ch::9b7f4815-801a-4f60-89ee-671fa11d495d" providerId="AD" clId="Web-{BA0E9D14-0D49-52C5-8149-53AD7CD57A78}" dt="2024-06-04T13:35:02.615" v="18" actId="1076"/>
          <ac:spMkLst>
            <pc:docMk/>
            <pc:sldMk cId="436669343" sldId="288"/>
            <ac:spMk id="2" creationId="{4DCB97C3-EB89-F4A1-89E7-02C3DF427CA6}"/>
          </ac:spMkLst>
        </pc:spChg>
        <pc:spChg chg="mod">
          <ac:chgData name="Didier MULLER" userId="S::didier.muller@divlyc.ch::9b7f4815-801a-4f60-89ee-671fa11d495d" providerId="AD" clId="Web-{BA0E9D14-0D49-52C5-8149-53AD7CD57A78}" dt="2024-06-04T13:35:24.053" v="21" actId="14100"/>
          <ac:spMkLst>
            <pc:docMk/>
            <pc:sldMk cId="436669343" sldId="288"/>
            <ac:spMk id="6" creationId="{63FAE4A4-5F8A-6659-F775-D09095A127BD}"/>
          </ac:spMkLst>
        </pc:spChg>
      </pc:sldChg>
      <pc:sldChg chg="modSp">
        <pc:chgData name="Didier MULLER" userId="S::didier.muller@divlyc.ch::9b7f4815-801a-4f60-89ee-671fa11d495d" providerId="AD" clId="Web-{BA0E9D14-0D49-52C5-8149-53AD7CD57A78}" dt="2024-06-04T13:32:31.405" v="8" actId="20577"/>
        <pc:sldMkLst>
          <pc:docMk/>
          <pc:sldMk cId="3918906370" sldId="290"/>
        </pc:sldMkLst>
        <pc:spChg chg="mod">
          <ac:chgData name="Didier MULLER" userId="S::didier.muller@divlyc.ch::9b7f4815-801a-4f60-89ee-671fa11d495d" providerId="AD" clId="Web-{BA0E9D14-0D49-52C5-8149-53AD7CD57A78}" dt="2024-06-04T13:32:31.405" v="8" actId="20577"/>
          <ac:spMkLst>
            <pc:docMk/>
            <pc:sldMk cId="3918906370" sldId="290"/>
            <ac:spMk id="3" creationId="{9897C1FB-E50E-E581-8D53-8E53CCB8A530}"/>
          </ac:spMkLst>
        </pc:spChg>
      </pc:sldChg>
      <pc:sldChg chg="modSp">
        <pc:chgData name="Didier MULLER" userId="S::didier.muller@divlyc.ch::9b7f4815-801a-4f60-89ee-671fa11d495d" providerId="AD" clId="Web-{BA0E9D14-0D49-52C5-8149-53AD7CD57A78}" dt="2024-06-04T13:43:12.418" v="38" actId="20577"/>
        <pc:sldMkLst>
          <pc:docMk/>
          <pc:sldMk cId="1929097937" sldId="295"/>
        </pc:sldMkLst>
        <pc:spChg chg="mod">
          <ac:chgData name="Didier MULLER" userId="S::didier.muller@divlyc.ch::9b7f4815-801a-4f60-89ee-671fa11d495d" providerId="AD" clId="Web-{BA0E9D14-0D49-52C5-8149-53AD7CD57A78}" dt="2024-06-04T13:43:12.418" v="38" actId="20577"/>
          <ac:spMkLst>
            <pc:docMk/>
            <pc:sldMk cId="1929097937" sldId="295"/>
            <ac:spMk id="3" creationId="{9897C1FB-E50E-E581-8D53-8E53CCB8A530}"/>
          </ac:spMkLst>
        </pc:spChg>
      </pc:sldChg>
      <pc:sldChg chg="modSp modTransition">
        <pc:chgData name="Didier MULLER" userId="S::didier.muller@divlyc.ch::9b7f4815-801a-4f60-89ee-671fa11d495d" providerId="AD" clId="Web-{BA0E9D14-0D49-52C5-8149-53AD7CD57A78}" dt="2024-06-04T13:40:07.581" v="22"/>
        <pc:sldMkLst>
          <pc:docMk/>
          <pc:sldMk cId="1272582644" sldId="299"/>
        </pc:sldMkLst>
        <pc:spChg chg="mod">
          <ac:chgData name="Didier MULLER" userId="S::didier.muller@divlyc.ch::9b7f4815-801a-4f60-89ee-671fa11d495d" providerId="AD" clId="Web-{BA0E9D14-0D49-52C5-8149-53AD7CD57A78}" dt="2024-06-04T13:31:04.120" v="5" actId="20577"/>
          <ac:spMkLst>
            <pc:docMk/>
            <pc:sldMk cId="1272582644" sldId="299"/>
            <ac:spMk id="6" creationId="{4B96B918-8B10-7845-5C03-AB19818363D9}"/>
          </ac:spMkLst>
        </pc:spChg>
      </pc:sldChg>
    </pc:docChg>
  </pc:docChgLst>
  <pc:docChgLst>
    <pc:chgData name="Didier MULLER" userId="S::didier.muller@divlyc.ch::9b7f4815-801a-4f60-89ee-671fa11d495d" providerId="AD" clId="Web-{8A09F46D-6707-2968-F595-0977541CCC54}"/>
    <pc:docChg chg="addSld modSld sldOrd">
      <pc:chgData name="Didier MULLER" userId="S::didier.muller@divlyc.ch::9b7f4815-801a-4f60-89ee-671fa11d495d" providerId="AD" clId="Web-{8A09F46D-6707-2968-F595-0977541CCC54}" dt="2024-09-07T13:58:09.593" v="178" actId="20577"/>
      <pc:docMkLst>
        <pc:docMk/>
      </pc:docMkLst>
      <pc:sldChg chg="modSp">
        <pc:chgData name="Didier MULLER" userId="S::didier.muller@divlyc.ch::9b7f4815-801a-4f60-89ee-671fa11d495d" providerId="AD" clId="Web-{8A09F46D-6707-2968-F595-0977541CCC54}" dt="2024-09-07T13:58:09.593" v="178" actId="20577"/>
        <pc:sldMkLst>
          <pc:docMk/>
          <pc:sldMk cId="3646258535" sldId="280"/>
        </pc:sldMkLst>
        <pc:spChg chg="mod">
          <ac:chgData name="Didier MULLER" userId="S::didier.muller@divlyc.ch::9b7f4815-801a-4f60-89ee-671fa11d495d" providerId="AD" clId="Web-{8A09F46D-6707-2968-F595-0977541CCC54}" dt="2024-09-07T13:58:09.593" v="178" actId="20577"/>
          <ac:spMkLst>
            <pc:docMk/>
            <pc:sldMk cId="3646258535" sldId="280"/>
            <ac:spMk id="7" creationId="{1C2C2F52-E7F2-C6E4-3A65-491EC2625C36}"/>
          </ac:spMkLst>
        </pc:spChg>
      </pc:sldChg>
      <pc:sldChg chg="modSp">
        <pc:chgData name="Didier MULLER" userId="S::didier.muller@divlyc.ch::9b7f4815-801a-4f60-89ee-671fa11d495d" providerId="AD" clId="Web-{8A09F46D-6707-2968-F595-0977541CCC54}" dt="2024-09-07T13:33:14.590" v="2" actId="20577"/>
        <pc:sldMkLst>
          <pc:docMk/>
          <pc:sldMk cId="1678596000" sldId="281"/>
        </pc:sldMkLst>
        <pc:spChg chg="mod">
          <ac:chgData name="Didier MULLER" userId="S::didier.muller@divlyc.ch::9b7f4815-801a-4f60-89ee-671fa11d495d" providerId="AD" clId="Web-{8A09F46D-6707-2968-F595-0977541CCC54}" dt="2024-09-07T13:33:14.590" v="2" actId="20577"/>
          <ac:spMkLst>
            <pc:docMk/>
            <pc:sldMk cId="1678596000" sldId="281"/>
            <ac:spMk id="3" creationId="{271483F6-07A6-865C-DC11-3BBC8A0A6C7E}"/>
          </ac:spMkLst>
        </pc:spChg>
      </pc:sldChg>
      <pc:sldChg chg="modSp">
        <pc:chgData name="Didier MULLER" userId="S::didier.muller@divlyc.ch::9b7f4815-801a-4f60-89ee-671fa11d495d" providerId="AD" clId="Web-{8A09F46D-6707-2968-F595-0977541CCC54}" dt="2024-09-07T13:56:15.920" v="157" actId="1076"/>
        <pc:sldMkLst>
          <pc:docMk/>
          <pc:sldMk cId="3766032751" sldId="297"/>
        </pc:sldMkLst>
        <pc:spChg chg="mod">
          <ac:chgData name="Didier MULLER" userId="S::didier.muller@divlyc.ch::9b7f4815-801a-4f60-89ee-671fa11d495d" providerId="AD" clId="Web-{8A09F46D-6707-2968-F595-0977541CCC54}" dt="2024-09-07T13:55:56.872" v="153" actId="20577"/>
          <ac:spMkLst>
            <pc:docMk/>
            <pc:sldMk cId="3766032751" sldId="297"/>
            <ac:spMk id="7" creationId="{1C2C2F52-E7F2-C6E4-3A65-491EC2625C36}"/>
          </ac:spMkLst>
        </pc:spChg>
        <pc:spChg chg="mod">
          <ac:chgData name="Didier MULLER" userId="S::didier.muller@divlyc.ch::9b7f4815-801a-4f60-89ee-671fa11d495d" providerId="AD" clId="Web-{8A09F46D-6707-2968-F595-0977541CCC54}" dt="2024-09-07T13:56:15.920" v="157" actId="1076"/>
          <ac:spMkLst>
            <pc:docMk/>
            <pc:sldMk cId="3766032751" sldId="297"/>
            <ac:spMk id="12" creationId="{4F7171EF-BBD0-25F9-A73A-C33C36EB76DA}"/>
          </ac:spMkLst>
        </pc:spChg>
      </pc:sldChg>
      <pc:sldChg chg="modSp">
        <pc:chgData name="Didier MULLER" userId="S::didier.muller@divlyc.ch::9b7f4815-801a-4f60-89ee-671fa11d495d" providerId="AD" clId="Web-{8A09F46D-6707-2968-F595-0977541CCC54}" dt="2024-09-07T13:57:50.983" v="177" actId="1076"/>
        <pc:sldMkLst>
          <pc:docMk/>
          <pc:sldMk cId="138618294" sldId="298"/>
        </pc:sldMkLst>
        <pc:spChg chg="mod">
          <ac:chgData name="Didier MULLER" userId="S::didier.muller@divlyc.ch::9b7f4815-801a-4f60-89ee-671fa11d495d" providerId="AD" clId="Web-{8A09F46D-6707-2968-F595-0977541CCC54}" dt="2024-09-07T13:56:47.373" v="169" actId="1076"/>
          <ac:spMkLst>
            <pc:docMk/>
            <pc:sldMk cId="138618294" sldId="298"/>
            <ac:spMk id="7" creationId="{1C2C2F52-E7F2-C6E4-3A65-491EC2625C36}"/>
          </ac:spMkLst>
        </pc:spChg>
        <pc:spChg chg="mod">
          <ac:chgData name="Didier MULLER" userId="S::didier.muller@divlyc.ch::9b7f4815-801a-4f60-89ee-671fa11d495d" providerId="AD" clId="Web-{8A09F46D-6707-2968-F595-0977541CCC54}" dt="2024-09-07T13:57:50.983" v="177" actId="1076"/>
          <ac:spMkLst>
            <pc:docMk/>
            <pc:sldMk cId="138618294" sldId="298"/>
            <ac:spMk id="12" creationId="{4F7171EF-BBD0-25F9-A73A-C33C36EB76DA}"/>
          </ac:spMkLst>
        </pc:spChg>
      </pc:sldChg>
      <pc:sldChg chg="addSp delSp modSp add ord replId">
        <pc:chgData name="Didier MULLER" userId="S::didier.muller@divlyc.ch::9b7f4815-801a-4f60-89ee-671fa11d495d" providerId="AD" clId="Web-{8A09F46D-6707-2968-F595-0977541CCC54}" dt="2024-09-07T13:34:21.918" v="16" actId="1076"/>
        <pc:sldMkLst>
          <pc:docMk/>
          <pc:sldMk cId="903984350" sldId="300"/>
        </pc:sldMkLst>
        <pc:spChg chg="mod">
          <ac:chgData name="Didier MULLER" userId="S::didier.muller@divlyc.ch::9b7f4815-801a-4f60-89ee-671fa11d495d" providerId="AD" clId="Web-{8A09F46D-6707-2968-F595-0977541CCC54}" dt="2024-09-07T13:33:33.215" v="6" actId="20577"/>
          <ac:spMkLst>
            <pc:docMk/>
            <pc:sldMk cId="903984350" sldId="300"/>
            <ac:spMk id="2" creationId="{84319C0F-B7A7-2211-C56C-10EBCB804DF8}"/>
          </ac:spMkLst>
        </pc:spChg>
        <pc:spChg chg="del mod">
          <ac:chgData name="Didier MULLER" userId="S::didier.muller@divlyc.ch::9b7f4815-801a-4f60-89ee-671fa11d495d" providerId="AD" clId="Web-{8A09F46D-6707-2968-F595-0977541CCC54}" dt="2024-09-07T13:34:12.950" v="13"/>
          <ac:spMkLst>
            <pc:docMk/>
            <pc:sldMk cId="903984350" sldId="300"/>
            <ac:spMk id="6" creationId="{21B1C6A3-6EF4-59F7-2CD2-10F8F03B6262}"/>
          </ac:spMkLst>
        </pc:spChg>
        <pc:picChg chg="del">
          <ac:chgData name="Didier MULLER" userId="S::didier.muller@divlyc.ch::9b7f4815-801a-4f60-89ee-671fa11d495d" providerId="AD" clId="Web-{8A09F46D-6707-2968-F595-0977541CCC54}" dt="2024-09-07T13:33:34.808" v="7"/>
          <ac:picMkLst>
            <pc:docMk/>
            <pc:sldMk cId="903984350" sldId="300"/>
            <ac:picMk id="3" creationId="{5F8AADF8-0CDC-21A5-D48D-89F88FB8623C}"/>
          </ac:picMkLst>
        </pc:picChg>
        <pc:picChg chg="add mod ord">
          <ac:chgData name="Didier MULLER" userId="S::didier.muller@divlyc.ch::9b7f4815-801a-4f60-89ee-671fa11d495d" providerId="AD" clId="Web-{8A09F46D-6707-2968-F595-0977541CCC54}" dt="2024-09-07T13:34:21.918" v="16" actId="1076"/>
          <ac:picMkLst>
            <pc:docMk/>
            <pc:sldMk cId="903984350" sldId="300"/>
            <ac:picMk id="4" creationId="{42C65D86-F6C4-A23E-1875-08846D5A1A51}"/>
          </ac:picMkLst>
        </pc:picChg>
        <pc:picChg chg="del">
          <ac:chgData name="Didier MULLER" userId="S::didier.muller@divlyc.ch::9b7f4815-801a-4f60-89ee-671fa11d495d" providerId="AD" clId="Web-{8A09F46D-6707-2968-F595-0977541CCC54}" dt="2024-09-07T13:33:36.480" v="8"/>
          <ac:picMkLst>
            <pc:docMk/>
            <pc:sldMk cId="903984350" sldId="300"/>
            <ac:picMk id="9" creationId="{892B1624-509E-3316-6A2B-8F8D67490FD4}"/>
          </ac:picMkLst>
        </pc:picChg>
      </pc:sldChg>
      <pc:sldChg chg="addSp delSp modSp add ord replId modTransition addAnim">
        <pc:chgData name="Didier MULLER" userId="S::didier.muller@divlyc.ch::9b7f4815-801a-4f60-89ee-671fa11d495d" providerId="AD" clId="Web-{8A09F46D-6707-2968-F595-0977541CCC54}" dt="2024-09-07T13:53:03.839" v="101"/>
        <pc:sldMkLst>
          <pc:docMk/>
          <pc:sldMk cId="1430423078" sldId="301"/>
        </pc:sldMkLst>
        <pc:spChg chg="mod">
          <ac:chgData name="Didier MULLER" userId="S::didier.muller@divlyc.ch::9b7f4815-801a-4f60-89ee-671fa11d495d" providerId="AD" clId="Web-{8A09F46D-6707-2968-F595-0977541CCC54}" dt="2024-09-07T13:35:29.716" v="19" actId="20577"/>
          <ac:spMkLst>
            <pc:docMk/>
            <pc:sldMk cId="1430423078" sldId="301"/>
            <ac:spMk id="2" creationId="{762E5FA8-E89E-21EE-6044-330E37F36E37}"/>
          </ac:spMkLst>
        </pc:spChg>
        <pc:spChg chg="add del mod">
          <ac:chgData name="Didier MULLER" userId="S::didier.muller@divlyc.ch::9b7f4815-801a-4f60-89ee-671fa11d495d" providerId="AD" clId="Web-{8A09F46D-6707-2968-F595-0977541CCC54}" dt="2024-09-07T13:35:43.623" v="23"/>
          <ac:spMkLst>
            <pc:docMk/>
            <pc:sldMk cId="1430423078" sldId="301"/>
            <ac:spMk id="5" creationId="{DDAF31B1-16E6-0040-D307-10D79A55AAAF}"/>
          </ac:spMkLst>
        </pc:spChg>
        <pc:spChg chg="mod">
          <ac:chgData name="Didier MULLER" userId="S::didier.muller@divlyc.ch::9b7f4815-801a-4f60-89ee-671fa11d495d" providerId="AD" clId="Web-{8A09F46D-6707-2968-F595-0977541CCC54}" dt="2024-09-07T13:39:41.954" v="91" actId="20577"/>
          <ac:spMkLst>
            <pc:docMk/>
            <pc:sldMk cId="1430423078" sldId="301"/>
            <ac:spMk id="7" creationId="{1C2C2F52-E7F2-C6E4-3A65-491EC2625C36}"/>
          </ac:spMkLst>
        </pc:spChg>
        <pc:spChg chg="del">
          <ac:chgData name="Didier MULLER" userId="S::didier.muller@divlyc.ch::9b7f4815-801a-4f60-89ee-671fa11d495d" providerId="AD" clId="Web-{8A09F46D-6707-2968-F595-0977541CCC54}" dt="2024-09-07T13:35:48.920" v="25"/>
          <ac:spMkLst>
            <pc:docMk/>
            <pc:sldMk cId="1430423078" sldId="301"/>
            <ac:spMk id="8" creationId="{96FDDC04-E427-BB6F-651C-60AD14AE975D}"/>
          </ac:spMkLst>
        </pc:spChg>
        <pc:spChg chg="add mod">
          <ac:chgData name="Didier MULLER" userId="S::didier.muller@divlyc.ch::9b7f4815-801a-4f60-89ee-671fa11d495d" providerId="AD" clId="Web-{8A09F46D-6707-2968-F595-0977541CCC54}" dt="2024-09-07T13:40:13.735" v="99" actId="20577"/>
          <ac:spMkLst>
            <pc:docMk/>
            <pc:sldMk cId="1430423078" sldId="301"/>
            <ac:spMk id="9" creationId="{041B85EB-43DC-901F-1313-A33B915FB656}"/>
          </ac:spMkLst>
        </pc:spChg>
        <pc:graphicFrameChg chg="del mod modGraphic">
          <ac:chgData name="Didier MULLER" userId="S::didier.muller@divlyc.ch::9b7f4815-801a-4f60-89ee-671fa11d495d" providerId="AD" clId="Web-{8A09F46D-6707-2968-F595-0977541CCC54}" dt="2024-09-07T13:35:36.841" v="22"/>
          <ac:graphicFrameMkLst>
            <pc:docMk/>
            <pc:sldMk cId="1430423078" sldId="301"/>
            <ac:graphicFrameMk id="4" creationId="{D62C6A69-6BAA-0D47-3AAD-BD28528C7A86}"/>
          </ac:graphicFrameMkLst>
        </pc:graphicFrameChg>
        <pc:graphicFrameChg chg="del">
          <ac:chgData name="Didier MULLER" userId="S::didier.muller@divlyc.ch::9b7f4815-801a-4f60-89ee-671fa11d495d" providerId="AD" clId="Web-{8A09F46D-6707-2968-F595-0977541CCC54}" dt="2024-09-07T13:35:46.529" v="24"/>
          <ac:graphicFrameMkLst>
            <pc:docMk/>
            <pc:sldMk cId="1430423078" sldId="301"/>
            <ac:graphicFrameMk id="6" creationId="{A2CB5BCA-8348-ED37-3229-BF1D86DDD10C}"/>
          </ac:graphicFrameMkLst>
        </pc:graphicFrameChg>
      </pc:sldChg>
    </pc:docChg>
  </pc:docChgLst>
  <pc:docChgLst>
    <pc:chgData name="Didier MULLER" userId="S::didier.muller@divlyc.ch::9b7f4815-801a-4f60-89ee-671fa11d495d" providerId="AD" clId="Web-{EBF9CA81-20E6-959D-F0D7-52A0A991CE13}"/>
    <pc:docChg chg="modSld">
      <pc:chgData name="Didier MULLER" userId="S::didier.muller@divlyc.ch::9b7f4815-801a-4f60-89ee-671fa11d495d" providerId="AD" clId="Web-{EBF9CA81-20E6-959D-F0D7-52A0A991CE13}" dt="2024-05-13T19:40:56.357" v="14" actId="1076"/>
      <pc:docMkLst>
        <pc:docMk/>
      </pc:docMkLst>
      <pc:sldChg chg="addSp delSp modSp">
        <pc:chgData name="Didier MULLER" userId="S::didier.muller@divlyc.ch::9b7f4815-801a-4f60-89ee-671fa11d495d" providerId="AD" clId="Web-{EBF9CA81-20E6-959D-F0D7-52A0A991CE13}" dt="2024-05-13T19:40:56.357" v="14" actId="1076"/>
        <pc:sldMkLst>
          <pc:docMk/>
          <pc:sldMk cId="295128812" sldId="292"/>
        </pc:sldMkLst>
        <pc:spChg chg="add del mod">
          <ac:chgData name="Didier MULLER" userId="S::didier.muller@divlyc.ch::9b7f4815-801a-4f60-89ee-671fa11d495d" providerId="AD" clId="Web-{EBF9CA81-20E6-959D-F0D7-52A0A991CE13}" dt="2024-05-13T19:40:32.498" v="10"/>
          <ac:spMkLst>
            <pc:docMk/>
            <pc:sldMk cId="295128812" sldId="292"/>
            <ac:spMk id="4" creationId="{9A71FB5E-F9F1-4E70-0B62-1B4F1EE05A21}"/>
          </ac:spMkLst>
        </pc:spChg>
        <pc:picChg chg="add mod ord">
          <ac:chgData name="Didier MULLER" userId="S::didier.muller@divlyc.ch::9b7f4815-801a-4f60-89ee-671fa11d495d" providerId="AD" clId="Web-{EBF9CA81-20E6-959D-F0D7-52A0A991CE13}" dt="2024-05-13T19:40:56.357" v="14" actId="1076"/>
          <ac:picMkLst>
            <pc:docMk/>
            <pc:sldMk cId="295128812" sldId="292"/>
            <ac:picMk id="5" creationId="{29FEAA22-81C1-3649-296A-28F23A065F45}"/>
          </ac:picMkLst>
        </pc:picChg>
        <pc:picChg chg="del mod">
          <ac:chgData name="Didier MULLER" userId="S::didier.muller@divlyc.ch::9b7f4815-801a-4f60-89ee-671fa11d495d" providerId="AD" clId="Web-{EBF9CA81-20E6-959D-F0D7-52A0A991CE13}" dt="2024-05-13T19:37:49.276" v="9"/>
          <ac:picMkLst>
            <pc:docMk/>
            <pc:sldMk cId="295128812" sldId="292"/>
            <ac:picMk id="6" creationId="{6417FDD8-A499-F7BC-6CF6-DD2002139E5B}"/>
          </ac:picMkLst>
        </pc:picChg>
      </pc:sldChg>
    </pc:docChg>
  </pc:docChgLst>
  <pc:docChgLst>
    <pc:chgData name="Didier MULLER" userId="S::didier.muller@divlyc.ch::9b7f4815-801a-4f60-89ee-671fa11d495d" providerId="AD" clId="Web-{F679A177-D506-1631-09B4-76B537DFFEE2}"/>
    <pc:docChg chg="addSld delSld modSld">
      <pc:chgData name="Didier MULLER" userId="S::didier.muller@divlyc.ch::9b7f4815-801a-4f60-89ee-671fa11d495d" providerId="AD" clId="Web-{F679A177-D506-1631-09B4-76B537DFFEE2}" dt="2024-05-14T14:05:21.623" v="115" actId="20577"/>
      <pc:docMkLst>
        <pc:docMk/>
      </pc:docMkLst>
      <pc:sldChg chg="modSp">
        <pc:chgData name="Didier MULLER" userId="S::didier.muller@divlyc.ch::9b7f4815-801a-4f60-89ee-671fa11d495d" providerId="AD" clId="Web-{F679A177-D506-1631-09B4-76B537DFFEE2}" dt="2024-05-14T13:45:50.824" v="0" actId="20577"/>
        <pc:sldMkLst>
          <pc:docMk/>
          <pc:sldMk cId="3856144342" sldId="256"/>
        </pc:sldMkLst>
        <pc:spChg chg="mod">
          <ac:chgData name="Didier MULLER" userId="S::didier.muller@divlyc.ch::9b7f4815-801a-4f60-89ee-671fa11d495d" providerId="AD" clId="Web-{F679A177-D506-1631-09B4-76B537DFFEE2}" dt="2024-05-14T13:45:50.824" v="0" actId="20577"/>
          <ac:spMkLst>
            <pc:docMk/>
            <pc:sldMk cId="3856144342" sldId="256"/>
            <ac:spMk id="3" creationId="{00000000-0000-0000-0000-000000000000}"/>
          </ac:spMkLst>
        </pc:spChg>
      </pc:sldChg>
      <pc:sldChg chg="modSp">
        <pc:chgData name="Didier MULLER" userId="S::didier.muller@divlyc.ch::9b7f4815-801a-4f60-89ee-671fa11d495d" providerId="AD" clId="Web-{F679A177-D506-1631-09B4-76B537DFFEE2}" dt="2024-05-14T13:49:27.577" v="2"/>
        <pc:sldMkLst>
          <pc:docMk/>
          <pc:sldMk cId="2960996897" sldId="293"/>
        </pc:sldMkLst>
        <pc:graphicFrameChg chg="modGraphic">
          <ac:chgData name="Didier MULLER" userId="S::didier.muller@divlyc.ch::9b7f4815-801a-4f60-89ee-671fa11d495d" providerId="AD" clId="Web-{F679A177-D506-1631-09B4-76B537DFFEE2}" dt="2024-05-14T13:49:27.577" v="2"/>
          <ac:graphicFrameMkLst>
            <pc:docMk/>
            <pc:sldMk cId="2960996897" sldId="293"/>
            <ac:graphicFrameMk id="4" creationId="{DE82243E-4BC5-6CC3-E079-FF30F796674B}"/>
          </ac:graphicFrameMkLst>
        </pc:graphicFrameChg>
      </pc:sldChg>
      <pc:sldChg chg="addSp delSp modSp add replId">
        <pc:chgData name="Didier MULLER" userId="S::didier.muller@divlyc.ch::9b7f4815-801a-4f60-89ee-671fa11d495d" providerId="AD" clId="Web-{F679A177-D506-1631-09B4-76B537DFFEE2}" dt="2024-05-14T14:05:21.623" v="115" actId="20577"/>
        <pc:sldMkLst>
          <pc:docMk/>
          <pc:sldMk cId="1929497213" sldId="296"/>
        </pc:sldMkLst>
        <pc:spChg chg="mod">
          <ac:chgData name="Didier MULLER" userId="S::didier.muller@divlyc.ch::9b7f4815-801a-4f60-89ee-671fa11d495d" providerId="AD" clId="Web-{F679A177-D506-1631-09B4-76B537DFFEE2}" dt="2024-05-14T13:59:46.571" v="70" actId="20577"/>
          <ac:spMkLst>
            <pc:docMk/>
            <pc:sldMk cId="1929497213" sldId="296"/>
            <ac:spMk id="2" creationId="{DE30C2A8-F5EB-C90B-19F4-06AB3669BFF8}"/>
          </ac:spMkLst>
        </pc:spChg>
        <pc:spChg chg="add del">
          <ac:chgData name="Didier MULLER" userId="S::didier.muller@divlyc.ch::9b7f4815-801a-4f60-89ee-671fa11d495d" providerId="AD" clId="Web-{F679A177-D506-1631-09B4-76B537DFFEE2}" dt="2024-05-14T14:00:19.634" v="72"/>
          <ac:spMkLst>
            <pc:docMk/>
            <pc:sldMk cId="1929497213" sldId="296"/>
            <ac:spMk id="3" creationId="{E477427E-5DB7-AEB1-B551-CD137D3720AD}"/>
          </ac:spMkLst>
        </pc:spChg>
        <pc:spChg chg="del">
          <ac:chgData name="Didier MULLER" userId="S::didier.muller@divlyc.ch::9b7f4815-801a-4f60-89ee-671fa11d495d" providerId="AD" clId="Web-{F679A177-D506-1631-09B4-76B537DFFEE2}" dt="2024-05-14T13:57:41.819" v="44"/>
          <ac:spMkLst>
            <pc:docMk/>
            <pc:sldMk cId="1929497213" sldId="296"/>
            <ac:spMk id="5" creationId="{C907D524-67C6-7A01-3B97-C47DBA2B0B8F}"/>
          </ac:spMkLst>
        </pc:spChg>
        <pc:spChg chg="add mod">
          <ac:chgData name="Didier MULLER" userId="S::didier.muller@divlyc.ch::9b7f4815-801a-4f60-89ee-671fa11d495d" providerId="AD" clId="Web-{F679A177-D506-1631-09B4-76B537DFFEE2}" dt="2024-05-14T14:04:32.278" v="90" actId="1076"/>
          <ac:spMkLst>
            <pc:docMk/>
            <pc:sldMk cId="1929497213" sldId="296"/>
            <ac:spMk id="6" creationId="{4A6BAC00-F25D-5E4D-E44C-9D994603D657}"/>
          </ac:spMkLst>
        </pc:spChg>
        <pc:spChg chg="del">
          <ac:chgData name="Didier MULLER" userId="S::didier.muller@divlyc.ch::9b7f4815-801a-4f60-89ee-671fa11d495d" providerId="AD" clId="Web-{F679A177-D506-1631-09B4-76B537DFFEE2}" dt="2024-05-14T13:57:33.944" v="40"/>
          <ac:spMkLst>
            <pc:docMk/>
            <pc:sldMk cId="1929497213" sldId="296"/>
            <ac:spMk id="8" creationId="{7C98446D-3698-6339-BA80-E2D343AE1F94}"/>
          </ac:spMkLst>
        </pc:spChg>
        <pc:spChg chg="add mod">
          <ac:chgData name="Didier MULLER" userId="S::didier.muller@divlyc.ch::9b7f4815-801a-4f60-89ee-671fa11d495d" providerId="AD" clId="Web-{F679A177-D506-1631-09B4-76B537DFFEE2}" dt="2024-05-14T14:05:21.623" v="115" actId="20577"/>
          <ac:spMkLst>
            <pc:docMk/>
            <pc:sldMk cId="1929497213" sldId="296"/>
            <ac:spMk id="9" creationId="{5AC014A3-4048-AD9D-D4D2-51661EB45DAC}"/>
          </ac:spMkLst>
        </pc:spChg>
        <pc:spChg chg="del mod">
          <ac:chgData name="Didier MULLER" userId="S::didier.muller@divlyc.ch::9b7f4815-801a-4f60-89ee-671fa11d495d" providerId="AD" clId="Web-{F679A177-D506-1631-09B4-76B537DFFEE2}" dt="2024-05-14T13:57:38.147" v="42"/>
          <ac:spMkLst>
            <pc:docMk/>
            <pc:sldMk cId="1929497213" sldId="296"/>
            <ac:spMk id="10" creationId="{AB3EF1A1-9318-0F76-9E23-C54FCFDAFD17}"/>
          </ac:spMkLst>
        </pc:spChg>
        <pc:spChg chg="del">
          <ac:chgData name="Didier MULLER" userId="S::didier.muller@divlyc.ch::9b7f4815-801a-4f60-89ee-671fa11d495d" providerId="AD" clId="Web-{F679A177-D506-1631-09B4-76B537DFFEE2}" dt="2024-05-14T13:57:40.100" v="43"/>
          <ac:spMkLst>
            <pc:docMk/>
            <pc:sldMk cId="1929497213" sldId="296"/>
            <ac:spMk id="12" creationId="{D35200D3-6FF1-F49F-887A-ACFA5D937B25}"/>
          </ac:spMkLst>
        </pc:spChg>
        <pc:spChg chg="del mod">
          <ac:chgData name="Didier MULLER" userId="S::didier.muller@divlyc.ch::9b7f4815-801a-4f60-89ee-671fa11d495d" providerId="AD" clId="Web-{F679A177-D506-1631-09B4-76B537DFFEE2}" dt="2024-05-14T13:59:22.774" v="54"/>
          <ac:spMkLst>
            <pc:docMk/>
            <pc:sldMk cId="1929497213" sldId="296"/>
            <ac:spMk id="13" creationId="{740F47B8-D97B-FFF2-376A-1BF029CB0C1F}"/>
          </ac:spMkLst>
        </pc:spChg>
        <pc:graphicFrameChg chg="del">
          <ac:chgData name="Didier MULLER" userId="S::didier.muller@divlyc.ch::9b7f4815-801a-4f60-89ee-671fa11d495d" providerId="AD" clId="Web-{F679A177-D506-1631-09B4-76B537DFFEE2}" dt="2024-05-14T13:55:57.567" v="4"/>
          <ac:graphicFrameMkLst>
            <pc:docMk/>
            <pc:sldMk cId="1929497213" sldId="296"/>
            <ac:graphicFrameMk id="4" creationId="{DE82243E-4BC5-6CC3-E079-FF30F796674B}"/>
          </ac:graphicFrameMkLst>
        </pc:graphicFrameChg>
        <pc:graphicFrameChg chg="del">
          <ac:chgData name="Didier MULLER" userId="S::didier.muller@divlyc.ch::9b7f4815-801a-4f60-89ee-671fa11d495d" providerId="AD" clId="Web-{F679A177-D506-1631-09B4-76B537DFFEE2}" dt="2024-05-14T13:55:59.239" v="5"/>
          <ac:graphicFrameMkLst>
            <pc:docMk/>
            <pc:sldMk cId="1929497213" sldId="296"/>
            <ac:graphicFrameMk id="7" creationId="{325F9029-217B-E012-86CD-4B5CB3E4F583}"/>
          </ac:graphicFrameMkLst>
        </pc:graphicFrameChg>
        <pc:graphicFrameChg chg="mod modGraphic">
          <ac:chgData name="Didier MULLER" userId="S::didier.muller@divlyc.ch::9b7f4815-801a-4f60-89ee-671fa11d495d" providerId="AD" clId="Web-{F679A177-D506-1631-09B4-76B537DFFEE2}" dt="2024-05-14T13:57:26.303" v="39" actId="1076"/>
          <ac:graphicFrameMkLst>
            <pc:docMk/>
            <pc:sldMk cId="1929497213" sldId="296"/>
            <ac:graphicFrameMk id="11" creationId="{9AD03AA6-D423-32CE-D2D0-CE1AD85B2F37}"/>
          </ac:graphicFrameMkLst>
        </pc:graphicFrameChg>
      </pc:sldChg>
      <pc:sldChg chg="add del replId">
        <pc:chgData name="Didier MULLER" userId="S::didier.muller@divlyc.ch::9b7f4815-801a-4f60-89ee-671fa11d495d" providerId="AD" clId="Web-{F679A177-D506-1631-09B4-76B537DFFEE2}" dt="2024-05-14T13:59:01.742" v="53"/>
        <pc:sldMkLst>
          <pc:docMk/>
          <pc:sldMk cId="1523587503" sldId="297"/>
        </pc:sldMkLst>
      </pc:sldChg>
    </pc:docChg>
  </pc:docChgLst>
  <pc:docChgLst>
    <pc:chgData name="Didier MULLER" userId="S::didier.muller@divlyc.ch::9b7f4815-801a-4f60-89ee-671fa11d495d" providerId="AD" clId="Web-{F290375D-2296-04B3-71D0-95F1E4CD37CF}"/>
    <pc:docChg chg="modSld">
      <pc:chgData name="Didier MULLER" userId="S::didier.muller@divlyc.ch::9b7f4815-801a-4f60-89ee-671fa11d495d" providerId="AD" clId="Web-{F290375D-2296-04B3-71D0-95F1E4CD37CF}" dt="2024-05-17T06:22:35.777" v="5"/>
      <pc:docMkLst>
        <pc:docMk/>
      </pc:docMkLst>
      <pc:sldChg chg="modSp">
        <pc:chgData name="Didier MULLER" userId="S::didier.muller@divlyc.ch::9b7f4815-801a-4f60-89ee-671fa11d495d" providerId="AD" clId="Web-{F290375D-2296-04B3-71D0-95F1E4CD37CF}" dt="2024-05-17T06:22:35.777" v="5"/>
        <pc:sldMkLst>
          <pc:docMk/>
          <pc:sldMk cId="1762747097" sldId="294"/>
        </pc:sldMkLst>
        <pc:graphicFrameChg chg="mod modGraphic">
          <ac:chgData name="Didier MULLER" userId="S::didier.muller@divlyc.ch::9b7f4815-801a-4f60-89ee-671fa11d495d" providerId="AD" clId="Web-{F290375D-2296-04B3-71D0-95F1E4CD37CF}" dt="2024-05-17T06:22:35.777" v="5"/>
          <ac:graphicFrameMkLst>
            <pc:docMk/>
            <pc:sldMk cId="1762747097" sldId="294"/>
            <ac:graphicFrameMk id="4" creationId="{2A937CD2-2DDD-F75E-3496-95783FA836C3}"/>
          </ac:graphicFrameMkLst>
        </pc:graphicFrameChg>
      </pc:sldChg>
    </pc:docChg>
  </pc:docChgLst>
  <pc:docChgLst>
    <pc:chgData name="Didier MULLER" userId="S::didier.muller@divlyc.ch::9b7f4815-801a-4f60-89ee-671fa11d495d" providerId="AD" clId="Web-{DF149937-1E13-6828-51A5-47FE83D100E8}"/>
    <pc:docChg chg="addSld modSld">
      <pc:chgData name="Didier MULLER" userId="S::didier.muller@divlyc.ch::9b7f4815-801a-4f60-89ee-671fa11d495d" providerId="AD" clId="Web-{DF149937-1E13-6828-51A5-47FE83D100E8}" dt="2024-04-27T06:50:20.306" v="147" actId="1076"/>
      <pc:docMkLst>
        <pc:docMk/>
      </pc:docMkLst>
      <pc:sldChg chg="modSp">
        <pc:chgData name="Didier MULLER" userId="S::didier.muller@divlyc.ch::9b7f4815-801a-4f60-89ee-671fa11d495d" providerId="AD" clId="Web-{DF149937-1E13-6828-51A5-47FE83D100E8}" dt="2024-04-27T06:14:40.751" v="50" actId="20577"/>
        <pc:sldMkLst>
          <pc:docMk/>
          <pc:sldMk cId="2714706902" sldId="268"/>
        </pc:sldMkLst>
        <pc:spChg chg="mod">
          <ac:chgData name="Didier MULLER" userId="S::didier.muller@divlyc.ch::9b7f4815-801a-4f60-89ee-671fa11d495d" providerId="AD" clId="Web-{DF149937-1E13-6828-51A5-47FE83D100E8}" dt="2024-04-27T06:08:13.774" v="9" actId="20577"/>
          <ac:spMkLst>
            <pc:docMk/>
            <pc:sldMk cId="2714706902" sldId="268"/>
            <ac:spMk id="15" creationId="{4DC9595B-8FAF-56BE-6195-8B86136B52B9}"/>
          </ac:spMkLst>
        </pc:spChg>
        <pc:spChg chg="mod">
          <ac:chgData name="Didier MULLER" userId="S::didier.muller@divlyc.ch::9b7f4815-801a-4f60-89ee-671fa11d495d" providerId="AD" clId="Web-{DF149937-1E13-6828-51A5-47FE83D100E8}" dt="2024-04-27T06:09:34.729" v="19" actId="20577"/>
          <ac:spMkLst>
            <pc:docMk/>
            <pc:sldMk cId="2714706902" sldId="268"/>
            <ac:spMk id="17" creationId="{3F96EAA9-DF78-D6CA-5B62-13A9EF255C15}"/>
          </ac:spMkLst>
        </pc:spChg>
        <pc:spChg chg="mod">
          <ac:chgData name="Didier MULLER" userId="S::didier.muller@divlyc.ch::9b7f4815-801a-4f60-89ee-671fa11d495d" providerId="AD" clId="Web-{DF149937-1E13-6828-51A5-47FE83D100E8}" dt="2024-04-27T06:14:35.595" v="45" actId="20577"/>
          <ac:spMkLst>
            <pc:docMk/>
            <pc:sldMk cId="2714706902" sldId="268"/>
            <ac:spMk id="19" creationId="{9E06ABB0-E454-A955-83D4-1BD941B2D78D}"/>
          </ac:spMkLst>
        </pc:spChg>
        <pc:spChg chg="mod">
          <ac:chgData name="Didier MULLER" userId="S::didier.muller@divlyc.ch::9b7f4815-801a-4f60-89ee-671fa11d495d" providerId="AD" clId="Web-{DF149937-1E13-6828-51A5-47FE83D100E8}" dt="2024-04-27T06:10:12.183" v="28" actId="20577"/>
          <ac:spMkLst>
            <pc:docMk/>
            <pc:sldMk cId="2714706902" sldId="268"/>
            <ac:spMk id="21" creationId="{2159CE35-7305-569D-A37A-C213900166F0}"/>
          </ac:spMkLst>
        </pc:spChg>
        <pc:spChg chg="mod">
          <ac:chgData name="Didier MULLER" userId="S::didier.muller@divlyc.ch::9b7f4815-801a-4f60-89ee-671fa11d495d" providerId="AD" clId="Web-{DF149937-1E13-6828-51A5-47FE83D100E8}" dt="2024-04-27T06:09:47.667" v="24" actId="20577"/>
          <ac:spMkLst>
            <pc:docMk/>
            <pc:sldMk cId="2714706902" sldId="268"/>
            <ac:spMk id="24" creationId="{809BF8D1-1AFF-884E-7ACE-7CCC5C021BA5}"/>
          </ac:spMkLst>
        </pc:spChg>
        <pc:spChg chg="mod">
          <ac:chgData name="Didier MULLER" userId="S::didier.muller@divlyc.ch::9b7f4815-801a-4f60-89ee-671fa11d495d" providerId="AD" clId="Web-{DF149937-1E13-6828-51A5-47FE83D100E8}" dt="2024-04-27T06:14:40.751" v="50" actId="20577"/>
          <ac:spMkLst>
            <pc:docMk/>
            <pc:sldMk cId="2714706902" sldId="268"/>
            <ac:spMk id="34" creationId="{27013FD4-7991-7683-CE9C-8DDFEFE5C6A4}"/>
          </ac:spMkLst>
        </pc:spChg>
      </pc:sldChg>
      <pc:sldChg chg="modSp">
        <pc:chgData name="Didier MULLER" userId="S::didier.muller@divlyc.ch::9b7f4815-801a-4f60-89ee-671fa11d495d" providerId="AD" clId="Web-{DF149937-1E13-6828-51A5-47FE83D100E8}" dt="2024-04-27T06:49:09.836" v="143" actId="1076"/>
        <pc:sldMkLst>
          <pc:docMk/>
          <pc:sldMk cId="4026742673" sldId="271"/>
        </pc:sldMkLst>
        <pc:spChg chg="mod">
          <ac:chgData name="Didier MULLER" userId="S::didier.muller@divlyc.ch::9b7f4815-801a-4f60-89ee-671fa11d495d" providerId="AD" clId="Web-{DF149937-1E13-6828-51A5-47FE83D100E8}" dt="2024-04-27T06:49:09.836" v="143" actId="1076"/>
          <ac:spMkLst>
            <pc:docMk/>
            <pc:sldMk cId="4026742673" sldId="271"/>
            <ac:spMk id="2" creationId="{4BD45067-999C-1CB0-59D3-FB3AB389D13B}"/>
          </ac:spMkLst>
        </pc:spChg>
      </pc:sldChg>
      <pc:sldChg chg="modSp">
        <pc:chgData name="Didier MULLER" userId="S::didier.muller@divlyc.ch::9b7f4815-801a-4f60-89ee-671fa11d495d" providerId="AD" clId="Web-{DF149937-1E13-6828-51A5-47FE83D100E8}" dt="2024-04-27T06:21:00.322" v="79"/>
        <pc:sldMkLst>
          <pc:docMk/>
          <pc:sldMk cId="3668176217" sldId="276"/>
        </pc:sldMkLst>
        <pc:spChg chg="mod">
          <ac:chgData name="Didier MULLER" userId="S::didier.muller@divlyc.ch::9b7f4815-801a-4f60-89ee-671fa11d495d" providerId="AD" clId="Web-{DF149937-1E13-6828-51A5-47FE83D100E8}" dt="2024-04-27T06:16:25.472" v="54" actId="20577"/>
          <ac:spMkLst>
            <pc:docMk/>
            <pc:sldMk cId="3668176217" sldId="276"/>
            <ac:spMk id="2" creationId="{DE30C2A8-F5EB-C90B-19F4-06AB3669BFF8}"/>
          </ac:spMkLst>
        </pc:spChg>
        <pc:spChg chg="mod">
          <ac:chgData name="Didier MULLER" userId="S::didier.muller@divlyc.ch::9b7f4815-801a-4f60-89ee-671fa11d495d" providerId="AD" clId="Web-{DF149937-1E13-6828-51A5-47FE83D100E8}" dt="2024-04-27T06:16:46.864" v="57" actId="1076"/>
          <ac:spMkLst>
            <pc:docMk/>
            <pc:sldMk cId="3668176217" sldId="276"/>
            <ac:spMk id="3" creationId="{31E5FF7E-5258-1B3B-9C3B-1C913D3B759B}"/>
          </ac:spMkLst>
        </pc:spChg>
        <pc:graphicFrameChg chg="mod modGraphic">
          <ac:chgData name="Didier MULLER" userId="S::didier.muller@divlyc.ch::9b7f4815-801a-4f60-89ee-671fa11d495d" providerId="AD" clId="Web-{DF149937-1E13-6828-51A5-47FE83D100E8}" dt="2024-04-27T06:21:00.322" v="79"/>
          <ac:graphicFrameMkLst>
            <pc:docMk/>
            <pc:sldMk cId="3668176217" sldId="276"/>
            <ac:graphicFrameMk id="4" creationId="{CC3F6B61-1D00-6366-88E3-6DC64C8FA5A3}"/>
          </ac:graphicFrameMkLst>
        </pc:graphicFrameChg>
      </pc:sldChg>
      <pc:sldChg chg="modSp">
        <pc:chgData name="Didier MULLER" userId="S::didier.muller@divlyc.ch::9b7f4815-801a-4f60-89ee-671fa11d495d" providerId="AD" clId="Web-{DF149937-1E13-6828-51A5-47FE83D100E8}" dt="2024-04-27T06:40:30.496" v="103" actId="20577"/>
        <pc:sldMkLst>
          <pc:docMk/>
          <pc:sldMk cId="490829073" sldId="277"/>
        </pc:sldMkLst>
        <pc:spChg chg="mod">
          <ac:chgData name="Didier MULLER" userId="S::didier.muller@divlyc.ch::9b7f4815-801a-4f60-89ee-671fa11d495d" providerId="AD" clId="Web-{DF149937-1E13-6828-51A5-47FE83D100E8}" dt="2024-04-27T06:40:30.496" v="103" actId="20577"/>
          <ac:spMkLst>
            <pc:docMk/>
            <pc:sldMk cId="490829073" sldId="277"/>
            <ac:spMk id="4" creationId="{D17717D8-D322-4497-5AF8-00E746B88508}"/>
          </ac:spMkLst>
        </pc:spChg>
      </pc:sldChg>
      <pc:sldChg chg="addAnim delAnim">
        <pc:chgData name="Didier MULLER" userId="S::didier.muller@divlyc.ch::9b7f4815-801a-4f60-89ee-671fa11d495d" providerId="AD" clId="Web-{DF149937-1E13-6828-51A5-47FE83D100E8}" dt="2024-04-27T06:38:20.649" v="91"/>
        <pc:sldMkLst>
          <pc:docMk/>
          <pc:sldMk cId="458180938" sldId="283"/>
        </pc:sldMkLst>
      </pc:sldChg>
      <pc:sldChg chg="modSp">
        <pc:chgData name="Didier MULLER" userId="S::didier.muller@divlyc.ch::9b7f4815-801a-4f60-89ee-671fa11d495d" providerId="AD" clId="Web-{DF149937-1E13-6828-51A5-47FE83D100E8}" dt="2024-04-27T06:13:57.626" v="43" actId="20577"/>
        <pc:sldMkLst>
          <pc:docMk/>
          <pc:sldMk cId="2962024239" sldId="284"/>
        </pc:sldMkLst>
        <pc:spChg chg="mod">
          <ac:chgData name="Didier MULLER" userId="S::didier.muller@divlyc.ch::9b7f4815-801a-4f60-89ee-671fa11d495d" providerId="AD" clId="Web-{DF149937-1E13-6828-51A5-47FE83D100E8}" dt="2024-04-27T06:13:01.187" v="41" actId="20577"/>
          <ac:spMkLst>
            <pc:docMk/>
            <pc:sldMk cId="2962024239" sldId="284"/>
            <ac:spMk id="2" creationId="{C10F1CD9-8F64-7EBD-E606-977FAA67AD13}"/>
          </ac:spMkLst>
        </pc:spChg>
        <pc:spChg chg="mod">
          <ac:chgData name="Didier MULLER" userId="S::didier.muller@divlyc.ch::9b7f4815-801a-4f60-89ee-671fa11d495d" providerId="AD" clId="Web-{DF149937-1E13-6828-51A5-47FE83D100E8}" dt="2024-04-27T06:13:57.626" v="43" actId="20577"/>
          <ac:spMkLst>
            <pc:docMk/>
            <pc:sldMk cId="2962024239" sldId="284"/>
            <ac:spMk id="3" creationId="{81B203A4-11EC-D34B-E04C-4A8CAE275480}"/>
          </ac:spMkLst>
        </pc:spChg>
        <pc:spChg chg="mod">
          <ac:chgData name="Didier MULLER" userId="S::didier.muller@divlyc.ch::9b7f4815-801a-4f60-89ee-671fa11d495d" providerId="AD" clId="Web-{DF149937-1E13-6828-51A5-47FE83D100E8}" dt="2024-04-27T06:12:46.233" v="40" actId="1076"/>
          <ac:spMkLst>
            <pc:docMk/>
            <pc:sldMk cId="2962024239" sldId="284"/>
            <ac:spMk id="4" creationId="{CAA0C9A1-AB9A-E180-1D13-735D373AFCCC}"/>
          </ac:spMkLst>
        </pc:spChg>
      </pc:sldChg>
      <pc:sldChg chg="modSp addAnim">
        <pc:chgData name="Didier MULLER" userId="S::didier.muller@divlyc.ch::9b7f4815-801a-4f60-89ee-671fa11d495d" providerId="AD" clId="Web-{DF149937-1E13-6828-51A5-47FE83D100E8}" dt="2024-04-27T06:22:56.028" v="85"/>
        <pc:sldMkLst>
          <pc:docMk/>
          <pc:sldMk cId="3918906370" sldId="290"/>
        </pc:sldMkLst>
        <pc:spChg chg="mod">
          <ac:chgData name="Didier MULLER" userId="S::didier.muller@divlyc.ch::9b7f4815-801a-4f60-89ee-671fa11d495d" providerId="AD" clId="Web-{DF149937-1E13-6828-51A5-47FE83D100E8}" dt="2024-04-27T06:22:42.590" v="84" actId="20577"/>
          <ac:spMkLst>
            <pc:docMk/>
            <pc:sldMk cId="3918906370" sldId="290"/>
            <ac:spMk id="3" creationId="{9897C1FB-E50E-E581-8D53-8E53CCB8A530}"/>
          </ac:spMkLst>
        </pc:spChg>
      </pc:sldChg>
      <pc:sldChg chg="addSp delSp modSp new mod setBg">
        <pc:chgData name="Didier MULLER" userId="S::didier.muller@divlyc.ch::9b7f4815-801a-4f60-89ee-671fa11d495d" providerId="AD" clId="Web-{DF149937-1E13-6828-51A5-47FE83D100E8}" dt="2024-04-27T06:50:20.306" v="147" actId="1076"/>
        <pc:sldMkLst>
          <pc:docMk/>
          <pc:sldMk cId="1229626186" sldId="291"/>
        </pc:sldMkLst>
        <pc:spChg chg="mod ord">
          <ac:chgData name="Didier MULLER" userId="S::didier.muller@divlyc.ch::9b7f4815-801a-4f60-89ee-671fa11d495d" providerId="AD" clId="Web-{DF149937-1E13-6828-51A5-47FE83D100E8}" dt="2024-04-27T06:50:20.306" v="147" actId="1076"/>
          <ac:spMkLst>
            <pc:docMk/>
            <pc:sldMk cId="1229626186" sldId="291"/>
            <ac:spMk id="2" creationId="{6AE459E0-F82E-2F3B-A13F-2F13D701CDF1}"/>
          </ac:spMkLst>
        </pc:spChg>
        <pc:spChg chg="del">
          <ac:chgData name="Didier MULLER" userId="S::didier.muller@divlyc.ch::9b7f4815-801a-4f60-89ee-671fa11d495d" providerId="AD" clId="Web-{DF149937-1E13-6828-51A5-47FE83D100E8}" dt="2024-04-27T06:44:53.705" v="115"/>
          <ac:spMkLst>
            <pc:docMk/>
            <pc:sldMk cId="1229626186" sldId="291"/>
            <ac:spMk id="3" creationId="{5E5879EE-C42A-3D4C-DE50-035EE625C250}"/>
          </ac:spMkLst>
        </pc:spChg>
        <pc:spChg chg="add mod">
          <ac:chgData name="Didier MULLER" userId="S::didier.muller@divlyc.ch::9b7f4815-801a-4f60-89ee-671fa11d495d" providerId="AD" clId="Web-{DF149937-1E13-6828-51A5-47FE83D100E8}" dt="2024-04-27T06:49:45.727" v="146" actId="20577"/>
          <ac:spMkLst>
            <pc:docMk/>
            <pc:sldMk cId="1229626186" sldId="291"/>
            <ac:spMk id="5" creationId="{36989155-7421-367C-91DF-41D30C832990}"/>
          </ac:spMkLst>
        </pc:spChg>
        <pc:spChg chg="add del">
          <ac:chgData name="Didier MULLER" userId="S::didier.muller@divlyc.ch::9b7f4815-801a-4f60-89ee-671fa11d495d" providerId="AD" clId="Web-{DF149937-1E13-6828-51A5-47FE83D100E8}" dt="2024-04-27T06:45:33.612" v="118"/>
          <ac:spMkLst>
            <pc:docMk/>
            <pc:sldMk cId="1229626186" sldId="291"/>
            <ac:spMk id="8" creationId="{B82617F1-03E1-0F18-2C5F-614AB0CAB2BD}"/>
          </ac:spMkLst>
        </pc:spChg>
        <pc:spChg chg="add">
          <ac:chgData name="Didier MULLER" userId="S::didier.muller@divlyc.ch::9b7f4815-801a-4f60-89ee-671fa11d495d" providerId="AD" clId="Web-{DF149937-1E13-6828-51A5-47FE83D100E8}" dt="2024-04-27T06:45:13.174" v="116"/>
          <ac:spMkLst>
            <pc:docMk/>
            <pc:sldMk cId="1229626186" sldId="291"/>
            <ac:spMk id="11" creationId="{6AD30037-67ED-4367-9BE0-45787510BF13}"/>
          </ac:spMkLst>
        </pc:spChg>
        <pc:grpChg chg="add">
          <ac:chgData name="Didier MULLER" userId="S::didier.muller@divlyc.ch::9b7f4815-801a-4f60-89ee-671fa11d495d" providerId="AD" clId="Web-{DF149937-1E13-6828-51A5-47FE83D100E8}" dt="2024-04-27T06:45:13.174" v="116"/>
          <ac:grpSpMkLst>
            <pc:docMk/>
            <pc:sldMk cId="1229626186" sldId="291"/>
            <ac:grpSpMk id="13" creationId="{50841A4E-5BC1-44B4-83CF-D524E8AEAD64}"/>
          </ac:grpSpMkLst>
        </pc:grpChg>
        <pc:picChg chg="add mod ord">
          <ac:chgData name="Didier MULLER" userId="S::didier.muller@divlyc.ch::9b7f4815-801a-4f60-89ee-671fa11d495d" providerId="AD" clId="Web-{DF149937-1E13-6828-51A5-47FE83D100E8}" dt="2024-04-27T06:45:13.174" v="116"/>
          <ac:picMkLst>
            <pc:docMk/>
            <pc:sldMk cId="1229626186" sldId="291"/>
            <ac:picMk id="4" creationId="{8C907532-A7B2-B784-077A-15B8D8A755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69A63A-7243-43A0-B0D2-A0322F7AD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63D0D6-1F39-4ED9-AA68-D36D6D0B6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30AF-4A22-442B-A90C-CF8A5596C07A}" type="datetime1">
              <a:rPr lang="fr-FR" smtClean="0"/>
              <a:t>07/09/2024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D0D389-31C2-4F3F-8C86-A9FC85FA1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237D49-08AC-4133-B71B-123DFD1BB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1D3C-81E3-4F82-A636-A03F4EB40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62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032E-1DA1-4EB9-8EAC-82ECCBFFB3BF}" type="datetime1">
              <a:rPr lang="fr-FR" smtClean="0"/>
              <a:pPr/>
              <a:t>07/09/2024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C75A-E371-44FC-B30A-F73547137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094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C75A-E371-44FC-B30A-F7354713727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36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9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0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7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1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7T5449bXo4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bribes.org/crypto/substitution_mono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prendre-en-ligne.net/crypt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48299" y="1122333"/>
            <a:ext cx="6054723" cy="2616199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Les métaheuristiques en cryptanalyse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29912" y="4164945"/>
            <a:ext cx="3773110" cy="25716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200" dirty="0"/>
              <a:t>Didier Müller</a:t>
            </a:r>
            <a:endParaRPr lang="en-US" sz="3200" dirty="0"/>
          </a:p>
          <a:p>
            <a:r>
              <a:rPr lang="fr-FR" sz="3200" dirty="0"/>
              <a:t>didiermuller.ch</a:t>
            </a:r>
            <a:endParaRPr lang="en-US" sz="3200" dirty="0"/>
          </a:p>
          <a:p>
            <a:r>
              <a:rPr lang="fr-FR" sz="2400" err="1"/>
              <a:t>Champéry</a:t>
            </a:r>
            <a:endParaRPr lang="fr-FR" sz="2400"/>
          </a:p>
          <a:p>
            <a:r>
              <a:rPr lang="fr-FR" sz="2400" dirty="0"/>
              <a:t>11 septembre 2024</a:t>
            </a:r>
          </a:p>
        </p:txBody>
      </p:sp>
      <p:pic>
        <p:nvPicPr>
          <p:cNvPr id="4" name="Picture 3" descr="Un concept génétique abstrait">
            <a:extLst>
              <a:ext uri="{FF2B5EF4-FFF2-40B4-BE49-F238E27FC236}">
                <a16:creationId xmlns:a16="http://schemas.microsoft.com/office/drawing/2014/main" id="{53D24C88-442C-19C5-870D-1413BEC04F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81" r="795" b="9089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D45067-999C-1CB0-59D3-FB3AB389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97370" y="736431"/>
            <a:ext cx="2593321" cy="1116059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Recuit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simulé</a:t>
            </a:r>
            <a:endParaRPr lang="en-US" sz="3200" dirty="0" err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EE6D-2D98-622C-BAF8-B9A894A1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91" y="489904"/>
            <a:ext cx="9173471" cy="645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fr-FR" sz="4800" b="1" dirty="0"/>
              <a:t>Idée générale du recuit simulé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AE34B-675D-6D04-27EE-1702EC46F589}"/>
              </a:ext>
            </a:extLst>
          </p:cNvPr>
          <p:cNvSpPr txBox="1"/>
          <p:nvPr/>
        </p:nvSpPr>
        <p:spPr>
          <a:xfrm>
            <a:off x="2518522" y="1852444"/>
            <a:ext cx="8225116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A </a:t>
            </a:r>
            <a:r>
              <a:rPr lang="en-US" sz="3200" err="1"/>
              <a:t>partir</a:t>
            </a:r>
            <a:r>
              <a:rPr lang="en-US" sz="3200" dirty="0"/>
              <a:t> de la solution courante, prendre au </a:t>
            </a:r>
            <a:r>
              <a:rPr lang="en-US" sz="3200" err="1"/>
              <a:t>hasard</a:t>
            </a:r>
            <a:r>
              <a:rPr lang="en-US" sz="3200" dirty="0"/>
              <a:t> </a:t>
            </a:r>
            <a:r>
              <a:rPr lang="en-US" sz="3200" err="1"/>
              <a:t>une</a:t>
            </a:r>
            <a:r>
              <a:rPr lang="en-US" sz="3200" dirty="0"/>
              <a:t> solution </a:t>
            </a:r>
            <a:r>
              <a:rPr lang="en-US" sz="3200" err="1"/>
              <a:t>voisine</a:t>
            </a:r>
            <a:r>
              <a:rPr lang="en-US" sz="3200" dirty="0"/>
              <a:t>.</a:t>
            </a:r>
            <a:endParaRPr lang="en-US"/>
          </a:p>
          <a:p>
            <a:pPr marL="514350" indent="-514350">
              <a:buAutoNum type="arabicPeriod"/>
            </a:pPr>
            <a:r>
              <a:rPr lang="en-US" sz="3200" dirty="0"/>
              <a:t>Si le </a:t>
            </a:r>
            <a:r>
              <a:rPr lang="en-US" sz="3200" dirty="0" err="1"/>
              <a:t>résultat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meilleur</a:t>
            </a:r>
            <a:r>
              <a:rPr lang="en-US" sz="3200" dirty="0"/>
              <a:t>, </a:t>
            </a:r>
            <a:r>
              <a:rPr lang="en-US" sz="3200" dirty="0" err="1"/>
              <a:t>garder</a:t>
            </a:r>
            <a:r>
              <a:rPr lang="en-US" sz="3200" dirty="0"/>
              <a:t> </a:t>
            </a:r>
            <a:r>
              <a:rPr lang="en-US" sz="3200" dirty="0" err="1"/>
              <a:t>cette</a:t>
            </a:r>
            <a:r>
              <a:rPr lang="en-US" sz="3200" dirty="0"/>
              <a:t> solution et </a:t>
            </a:r>
            <a:r>
              <a:rPr lang="en-US" sz="3200" dirty="0" err="1"/>
              <a:t>aller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1.</a:t>
            </a:r>
          </a:p>
          <a:p>
            <a:pPr marL="514350" indent="-514350">
              <a:buAutoNum type="arabicPeriod"/>
            </a:pPr>
            <a:r>
              <a:rPr lang="en-US" sz="3200" dirty="0"/>
              <a:t>Sinon, </a:t>
            </a:r>
            <a:r>
              <a:rPr lang="en-US" sz="3200" err="1"/>
              <a:t>garder</a:t>
            </a:r>
            <a:r>
              <a:rPr lang="en-US" sz="3200" dirty="0"/>
              <a:t> </a:t>
            </a:r>
            <a:r>
              <a:rPr lang="en-US" sz="3200" err="1"/>
              <a:t>quand</a:t>
            </a:r>
            <a:r>
              <a:rPr lang="en-US" sz="3200" dirty="0"/>
              <a:t> </a:t>
            </a:r>
            <a:r>
              <a:rPr lang="en-US" sz="3200" err="1"/>
              <a:t>même</a:t>
            </a:r>
            <a:r>
              <a:rPr lang="en-US" sz="3200" dirty="0"/>
              <a:t> </a:t>
            </a:r>
            <a:r>
              <a:rPr lang="en-US" sz="3200" err="1"/>
              <a:t>cette</a:t>
            </a:r>
            <a:r>
              <a:rPr lang="en-US" sz="3200" dirty="0"/>
              <a:t> nouvelle solution avec </a:t>
            </a:r>
            <a:r>
              <a:rPr lang="en-US" sz="3200" err="1"/>
              <a:t>une</a:t>
            </a:r>
            <a:r>
              <a:rPr lang="en-US" sz="3200" dirty="0"/>
              <a:t> </a:t>
            </a:r>
            <a:r>
              <a:rPr lang="en-US" sz="3200" err="1"/>
              <a:t>certaine</a:t>
            </a:r>
            <a:r>
              <a:rPr lang="en-US" sz="3200" dirty="0"/>
              <a:t> </a:t>
            </a:r>
            <a:r>
              <a:rPr lang="en-US" sz="3200" err="1"/>
              <a:t>probabilité</a:t>
            </a:r>
            <a:r>
              <a:rPr lang="en-US" sz="3200" dirty="0"/>
              <a:t>, </a:t>
            </a:r>
            <a:r>
              <a:rPr lang="en-US" sz="3200" err="1"/>
              <a:t>assez</a:t>
            </a:r>
            <a:r>
              <a:rPr lang="en-US" sz="3200" dirty="0"/>
              <a:t> </a:t>
            </a:r>
            <a:r>
              <a:rPr lang="en-US" sz="3200" err="1"/>
              <a:t>grande</a:t>
            </a:r>
            <a:r>
              <a:rPr lang="en-US" sz="3200" dirty="0"/>
              <a:t> au début </a:t>
            </a:r>
            <a:r>
              <a:rPr lang="en-US" sz="3200" err="1"/>
              <a:t>mais</a:t>
            </a:r>
            <a:r>
              <a:rPr lang="en-US" sz="3200" dirty="0"/>
              <a:t> qui </a:t>
            </a:r>
            <a:r>
              <a:rPr lang="en-US" sz="3200" err="1"/>
              <a:t>va</a:t>
            </a:r>
            <a:r>
              <a:rPr lang="en-US" sz="3200" dirty="0"/>
              <a:t> </a:t>
            </a:r>
            <a:r>
              <a:rPr lang="en-US" sz="3200" err="1"/>
              <a:t>diminuer</a:t>
            </a:r>
            <a:r>
              <a:rPr lang="en-US" sz="3200" dirty="0"/>
              <a:t> avec le temps, et </a:t>
            </a:r>
            <a:r>
              <a:rPr lang="en-US" sz="3200" err="1"/>
              <a:t>aller</a:t>
            </a:r>
            <a:r>
              <a:rPr lang="en-US" sz="3200" dirty="0"/>
              <a:t> </a:t>
            </a:r>
            <a:r>
              <a:rPr lang="en-US" sz="3200" err="1"/>
              <a:t>en</a:t>
            </a:r>
            <a:r>
              <a:rPr lang="en-US" sz="3200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02838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D45067-999C-1CB0-59D3-FB3AB389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97370" y="736431"/>
            <a:ext cx="2593321" cy="1116059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Recuit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simulé</a:t>
            </a:r>
            <a:endParaRPr lang="en-US" sz="3200" dirty="0" err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EE6D-2D98-622C-BAF8-B9A894A1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91" y="489904"/>
            <a:ext cx="9834618" cy="58897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Choisir une « température » de départ </a:t>
            </a:r>
            <a:r>
              <a:rPr lang="fr-FR" i="1" dirty="0">
                <a:ea typeface="+mn-lt"/>
                <a:cs typeface="+mn-lt"/>
              </a:rPr>
              <a:t>T</a:t>
            </a:r>
            <a:r>
              <a:rPr lang="fr-FR" dirty="0">
                <a:ea typeface="+mn-lt"/>
                <a:cs typeface="+mn-lt"/>
              </a:rPr>
              <a:t>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Générer une solution aléatoire. Appelons-la 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Parmi toutes les solutions voisines de 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, en prendre une au hasard </a:t>
            </a:r>
            <a:br>
              <a:rPr lang="fr-FR" dirty="0">
                <a:ea typeface="+mn-lt"/>
                <a:cs typeface="+mn-lt"/>
              </a:rPr>
            </a:br>
            <a:r>
              <a:rPr lang="fr-FR" dirty="0">
                <a:ea typeface="+mn-lt"/>
                <a:cs typeface="+mn-lt"/>
              </a:rPr>
              <a:t>et la nommer 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2</a:t>
            </a:r>
            <a:r>
              <a:rPr lang="fr-FR" dirty="0">
                <a:ea typeface="+mn-lt"/>
                <a:cs typeface="+mn-lt"/>
              </a:rPr>
              <a:t>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Calculer </a:t>
            </a:r>
            <a:r>
              <a:rPr lang="fr-FR" i="1" dirty="0">
                <a:latin typeface="Symbol"/>
                <a:sym typeface="Symbol"/>
              </a:rPr>
              <a:t>D</a:t>
            </a:r>
            <a:r>
              <a:rPr lang="fr-FR" dirty="0">
                <a:ea typeface="+mn-lt"/>
                <a:cs typeface="+mn-lt"/>
              </a:rPr>
              <a:t> = </a:t>
            </a:r>
            <a:r>
              <a:rPr lang="fr-FR" i="1" dirty="0">
                <a:ea typeface="+mn-lt"/>
                <a:cs typeface="+mn-lt"/>
              </a:rPr>
              <a:t>f </a:t>
            </a:r>
            <a:r>
              <a:rPr lang="fr-FR" dirty="0">
                <a:ea typeface="+mn-lt"/>
                <a:cs typeface="+mn-lt"/>
              </a:rPr>
              <a:t>(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2</a:t>
            </a:r>
            <a:r>
              <a:rPr lang="fr-FR" dirty="0">
                <a:ea typeface="+mn-lt"/>
                <a:cs typeface="+mn-lt"/>
              </a:rPr>
              <a:t>) </a:t>
            </a:r>
            <a:r>
              <a:rPr lang="fr-FR" dirty="0">
                <a:latin typeface="Symbol"/>
                <a:sym typeface="Symbol"/>
              </a:rPr>
              <a:t>- </a:t>
            </a:r>
            <a:r>
              <a:rPr lang="fr-FR" i="1" dirty="0">
                <a:ea typeface="+mn-lt"/>
                <a:cs typeface="+mn-lt"/>
              </a:rPr>
              <a:t>f </a:t>
            </a:r>
            <a:r>
              <a:rPr lang="fr-FR" dirty="0">
                <a:ea typeface="+mn-lt"/>
                <a:cs typeface="+mn-lt"/>
              </a:rPr>
              <a:t>(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)</a:t>
            </a:r>
            <a:endParaRPr lang="en-US" dirty="0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Si </a:t>
            </a:r>
            <a:r>
              <a:rPr lang="fr-FR" i="1" dirty="0">
                <a:latin typeface="Symbol"/>
                <a:sym typeface="Symbol"/>
              </a:rPr>
              <a:t>D</a:t>
            </a:r>
            <a:r>
              <a:rPr lang="fr-FR" dirty="0">
                <a:ea typeface="+mn-lt"/>
                <a:cs typeface="+mn-lt"/>
              </a:rPr>
              <a:t> &gt; 0, 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>
                <a:latin typeface="Symbol"/>
                <a:sym typeface="Symbol"/>
              </a:rPr>
              <a:t>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2</a:t>
            </a:r>
            <a:r>
              <a:rPr lang="fr-FR" dirty="0">
                <a:ea typeface="+mn-lt"/>
                <a:cs typeface="+mn-lt"/>
              </a:rPr>
              <a:t> ; le cas échéant, mettre à </a:t>
            </a:r>
            <a:r>
              <a:rPr lang="fr-FR" dirty="0">
                <a:latin typeface="Corbel"/>
                <a:ea typeface="+mn-lt"/>
                <a:cs typeface="+mn-lt"/>
              </a:rPr>
              <a:t>jour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i="1" err="1">
                <a:ea typeface="+mn-lt"/>
                <a:cs typeface="+mn-lt"/>
              </a:rPr>
              <a:t>f</a:t>
            </a:r>
            <a:r>
              <a:rPr lang="fr-FR" i="1" baseline="-25000" err="1">
                <a:ea typeface="+mn-lt"/>
                <a:cs typeface="+mn-lt"/>
              </a:rPr>
              <a:t>max</a:t>
            </a:r>
            <a:r>
              <a:rPr lang="fr-FR" dirty="0">
                <a:ea typeface="+mn-lt"/>
                <a:cs typeface="+mn-lt"/>
              </a:rPr>
              <a:t> et la meilleure solution. Aller à 8.</a:t>
            </a:r>
            <a:endParaRPr lang="en-US" dirty="0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Générer un nombre réel aléatoire </a:t>
            </a:r>
            <a:r>
              <a:rPr lang="fr-FR" i="1" dirty="0">
                <a:ea typeface="+mn-lt"/>
                <a:cs typeface="+mn-lt"/>
              </a:rPr>
              <a:t>r</a:t>
            </a:r>
            <a:r>
              <a:rPr lang="fr-FR" dirty="0">
                <a:ea typeface="+mn-lt"/>
                <a:cs typeface="+mn-lt"/>
              </a:rPr>
              <a:t> dans l’intervalle [0 ; 1].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Si </a:t>
            </a:r>
            <a:r>
              <a:rPr lang="fr-FR" i="1" dirty="0">
                <a:ea typeface="+mn-lt"/>
                <a:cs typeface="+mn-lt"/>
              </a:rPr>
              <a:t>r </a:t>
            </a:r>
            <a:r>
              <a:rPr lang="fr-FR" dirty="0">
                <a:ea typeface="+mn-lt"/>
                <a:cs typeface="+mn-lt"/>
              </a:rPr>
              <a:t>&lt; </a:t>
            </a:r>
            <a:r>
              <a:rPr lang="fr-FR" dirty="0" err="1">
                <a:ea typeface="+mn-lt"/>
                <a:cs typeface="+mn-lt"/>
              </a:rPr>
              <a:t>exp</a:t>
            </a:r>
            <a:r>
              <a:rPr lang="fr-FR" dirty="0">
                <a:ea typeface="+mn-lt"/>
                <a:cs typeface="+mn-lt"/>
              </a:rPr>
              <a:t>(</a:t>
            </a:r>
            <a:r>
              <a:rPr lang="fr-FR" dirty="0">
                <a:latin typeface="Symbol"/>
                <a:sym typeface="Symbol"/>
              </a:rPr>
              <a:t>-</a:t>
            </a:r>
            <a:r>
              <a:rPr lang="fr-FR" i="1" dirty="0">
                <a:latin typeface="Symbol"/>
                <a:sym typeface="Symbol"/>
              </a:rPr>
              <a:t>D</a:t>
            </a:r>
            <a:r>
              <a:rPr lang="fr-FR" i="1" dirty="0">
                <a:ea typeface="+mn-lt"/>
                <a:cs typeface="+mn-lt"/>
              </a:rPr>
              <a:t>/T</a:t>
            </a:r>
            <a:r>
              <a:rPr lang="fr-FR" dirty="0">
                <a:ea typeface="+mn-lt"/>
                <a:cs typeface="+mn-lt"/>
              </a:rPr>
              <a:t>), 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>
                <a:latin typeface="Symbol"/>
                <a:sym typeface="Symbol"/>
              </a:rPr>
              <a:t>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i="1" dirty="0">
                <a:ea typeface="+mn-lt"/>
                <a:cs typeface="+mn-lt"/>
              </a:rPr>
              <a:t>S</a:t>
            </a:r>
            <a:r>
              <a:rPr lang="fr-FR" baseline="-25000" dirty="0">
                <a:ea typeface="+mn-lt"/>
                <a:cs typeface="+mn-lt"/>
              </a:rPr>
              <a:t>2</a:t>
            </a:r>
            <a:r>
              <a:rPr lang="fr-FR" dirty="0">
                <a:ea typeface="+mn-lt"/>
                <a:cs typeface="+mn-lt"/>
              </a:rPr>
              <a:t>. 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Diminuer </a:t>
            </a:r>
            <a:r>
              <a:rPr lang="fr-FR" i="1" dirty="0">
                <a:ea typeface="+mn-lt"/>
                <a:cs typeface="+mn-lt"/>
              </a:rPr>
              <a:t>T</a:t>
            </a:r>
            <a:r>
              <a:rPr lang="fr-FR" dirty="0">
                <a:ea typeface="+mn-lt"/>
                <a:cs typeface="+mn-lt"/>
              </a:rPr>
              <a:t> toutes les </a:t>
            </a:r>
            <a:r>
              <a:rPr lang="fr-FR" i="1" dirty="0">
                <a:ea typeface="+mn-lt"/>
                <a:cs typeface="+mn-lt"/>
              </a:rPr>
              <a:t>n</a:t>
            </a:r>
            <a:r>
              <a:rPr lang="fr-FR" dirty="0">
                <a:ea typeface="+mn-lt"/>
                <a:cs typeface="+mn-lt"/>
              </a:rPr>
              <a:t> itérations.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Retourner à 3, tant qu'on n'a pas décidé de s'arrêter.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3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4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703D51-756D-E68A-D265-E389668A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646" y="1081644"/>
            <a:ext cx="7345891" cy="1413933"/>
          </a:xfrm>
        </p:spPr>
        <p:txBody>
          <a:bodyPr>
            <a:normAutofit/>
          </a:bodyPr>
          <a:lstStyle/>
          <a:p>
            <a:r>
              <a:rPr lang="en-US" sz="4800" b="1" dirty="0"/>
              <a:t>La recherche avec </a:t>
            </a:r>
            <a:r>
              <a:rPr lang="en-US" sz="4800" b="1" dirty="0" err="1"/>
              <a:t>tabous</a:t>
            </a:r>
            <a:br>
              <a:rPr lang="en-US" sz="4800" dirty="0"/>
            </a:br>
            <a:r>
              <a:rPr lang="en-US" sz="3600" dirty="0"/>
              <a:t>(tabu search)</a:t>
            </a:r>
            <a:endParaRPr lang="en-US" sz="4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02772-26DF-83EF-DB62-A2EB47730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1" r="14601"/>
          <a:stretch/>
        </p:blipFill>
        <p:spPr>
          <a:xfrm>
            <a:off x="20" y="-11196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AB6619-4900-0C3E-DB16-5B8AC29A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3038543"/>
            <a:ext cx="7659156" cy="207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La recherche avec </a:t>
            </a:r>
            <a:r>
              <a:rPr lang="en-US" sz="3200" dirty="0" err="1">
                <a:ea typeface="+mn-lt"/>
                <a:cs typeface="+mn-lt"/>
              </a:rPr>
              <a:t>tabous</a:t>
            </a:r>
            <a:r>
              <a:rPr lang="en-US" sz="3200" dirty="0">
                <a:ea typeface="+mn-lt"/>
                <a:cs typeface="+mn-lt"/>
              </a:rPr>
              <a:t> a </a:t>
            </a:r>
            <a:r>
              <a:rPr lang="en-US" sz="3200" dirty="0" err="1">
                <a:ea typeface="+mn-lt"/>
                <a:cs typeface="+mn-lt"/>
              </a:rPr>
              <a:t>été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présentée</a:t>
            </a:r>
            <a:r>
              <a:rPr lang="en-US" sz="3200" dirty="0">
                <a:ea typeface="+mn-lt"/>
                <a:cs typeface="+mn-lt"/>
              </a:rPr>
              <a:t> par </a:t>
            </a:r>
            <a:r>
              <a:rPr lang="en-US" sz="3200" b="1" dirty="0">
                <a:ea typeface="+mn-lt"/>
                <a:cs typeface="+mn-lt"/>
              </a:rPr>
              <a:t>Fred W. Glover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1986.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95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D45067-999C-1CB0-59D3-FB3AB389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6678" y="1705739"/>
            <a:ext cx="4128527" cy="712648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Recherche avec </a:t>
            </a:r>
            <a:r>
              <a:rPr lang="en-US" sz="3200" dirty="0" err="1">
                <a:solidFill>
                  <a:schemeClr val="bg1"/>
                </a:solidFill>
              </a:rPr>
              <a:t>tabous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EE6D-2D98-622C-BAF8-B9A894A1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768" y="489904"/>
            <a:ext cx="9834618" cy="58897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Générer une solution aléatoire.</a:t>
            </a:r>
            <a:endParaRPr lang="fr-FR" sz="3200"/>
          </a:p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Parmi toutes les solutions voisines, prendre celle qui donne le meilleur résultat et qui n'est pas dans la liste des tabous.</a:t>
            </a:r>
            <a:endParaRPr lang="fr-FR" sz="3200"/>
          </a:p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Si la liste des tabous est pleine, retirer de cette file la solution la plus ancienne.</a:t>
            </a:r>
            <a:endParaRPr lang="fr-FR" sz="3200"/>
          </a:p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Mettre la nouvelle solution en queue de la liste des tabous.</a:t>
            </a:r>
            <a:endParaRPr lang="fr-FR" sz="3200"/>
          </a:p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Retourner à 2, tant qu'on n'a pas décidé de s'arrêter.</a:t>
            </a:r>
            <a:endParaRPr lang="fr-FR" sz="3200" dirty="0"/>
          </a:p>
          <a:p>
            <a:pPr marL="0" indent="0">
              <a:buClr>
                <a:srgbClr val="1287C3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11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A4A409-9242-444A-AC1F-80986682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BF65108-5AB6-40BD-BCAF-526D8E30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77C904B-BC3A-472F-BB70-8750D41E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910D569-2CFD-4010-B886-2F31BB8E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A816932-FBAD-46C0-AA92-336589A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D914BDD-E5E0-4DFB-8072-5B498F94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D9E392E-46C2-4B84-A121-9B2BC452F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E83B5E-B5B1-C4A0-BD36-01927890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93845"/>
            <a:ext cx="2434842" cy="800733"/>
          </a:xfrm>
        </p:spPr>
        <p:txBody>
          <a:bodyPr>
            <a:noAutofit/>
          </a:bodyPr>
          <a:lstStyle/>
          <a:p>
            <a:r>
              <a:rPr lang="en-US" b="1" dirty="0"/>
              <a:t>Flatland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3BA80-FD3A-6D4C-5A78-E1AB1318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23999"/>
            <a:ext cx="2812387" cy="4031877"/>
          </a:xfrm>
        </p:spPr>
        <p:txBody>
          <a:bodyPr>
            <a:normAutofit/>
          </a:bodyPr>
          <a:lstStyle/>
          <a:p>
            <a:r>
              <a:rPr lang="en-US" dirty="0"/>
              <a:t>Monde </a:t>
            </a:r>
            <a:r>
              <a:rPr lang="en-US" dirty="0" err="1"/>
              <a:t>en</a:t>
            </a:r>
            <a:r>
              <a:rPr lang="en-US" dirty="0"/>
              <a:t> deux dimensions </a:t>
            </a:r>
            <a:r>
              <a:rPr lang="en-US" dirty="0" err="1"/>
              <a:t>collé</a:t>
            </a:r>
            <a:r>
              <a:rPr lang="en-US" dirty="0"/>
              <a:t> sur un tore.</a:t>
            </a:r>
          </a:p>
          <a:p>
            <a:pPr>
              <a:buClr>
                <a:srgbClr val="1287C3"/>
              </a:buClr>
            </a:pPr>
            <a:r>
              <a:rPr lang="en-US" dirty="0" err="1"/>
              <a:t>Chaque</a:t>
            </a:r>
            <a:r>
              <a:rPr lang="en-US" dirty="0"/>
              <a:t> zone a un </a:t>
            </a:r>
            <a:r>
              <a:rPr lang="en-US" dirty="0" err="1"/>
              <a:t>niveau</a:t>
            </a:r>
            <a:r>
              <a:rPr lang="en-US" dirty="0"/>
              <a:t> de gris.</a:t>
            </a:r>
          </a:p>
          <a:p>
            <a:pPr>
              <a:buClr>
                <a:srgbClr val="1287C3"/>
              </a:buClr>
            </a:pPr>
            <a:r>
              <a:rPr lang="en-US" dirty="0" err="1"/>
              <a:t>Chaque</a:t>
            </a:r>
            <a:r>
              <a:rPr lang="en-US" dirty="0"/>
              <a:t> zone a 8 zones </a:t>
            </a:r>
            <a:r>
              <a:rPr lang="en-US" dirty="0" err="1"/>
              <a:t>voisines</a:t>
            </a:r>
            <a:r>
              <a:rPr lang="en-US" dirty="0"/>
              <a:t>.</a:t>
            </a:r>
          </a:p>
          <a:p>
            <a:pPr>
              <a:buClr>
                <a:srgbClr val="1287C3"/>
              </a:buClr>
            </a:pPr>
            <a:r>
              <a:rPr lang="en-US" dirty="0"/>
              <a:t>On </a:t>
            </a:r>
            <a:r>
              <a:rPr lang="en-US" dirty="0" err="1"/>
              <a:t>cherche</a:t>
            </a:r>
            <a:r>
              <a:rPr lang="en-US" dirty="0"/>
              <a:t> la zone la plus </a:t>
            </a:r>
            <a:r>
              <a:rPr lang="en-US" dirty="0" err="1"/>
              <a:t>claire</a:t>
            </a:r>
            <a:r>
              <a:rPr lang="en-US" dirty="0"/>
              <a:t>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1ECAAB0-702B-4C08-B30F-0AFAC3479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399FE-EEB5-2DDE-BE36-255B425D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95" y="912312"/>
            <a:ext cx="6389594" cy="468890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616698B-8E5D-8E45-333F-925FB2D840C5}"/>
              </a:ext>
            </a:extLst>
          </p:cNvPr>
          <p:cNvSpPr txBox="1"/>
          <p:nvPr/>
        </p:nvSpPr>
        <p:spPr>
          <a:xfrm rot="16200000">
            <a:off x="-756986" y="750804"/>
            <a:ext cx="20954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dirty="0"/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27276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0F065-37D4-11D1-65FA-ACFF82B7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82689" y="1190063"/>
            <a:ext cx="2981420" cy="609600"/>
          </a:xfrm>
        </p:spPr>
        <p:txBody>
          <a:bodyPr>
            <a:normAutofit/>
          </a:bodyPr>
          <a:lstStyle/>
          <a:p>
            <a:r>
              <a:rPr lang="fr-FR" sz="2800" dirty="0" err="1"/>
              <a:t>Flatland</a:t>
            </a:r>
            <a:r>
              <a:rPr lang="fr-FR" sz="2800" dirty="0"/>
              <a:t> : la démo</a:t>
            </a:r>
          </a:p>
        </p:txBody>
      </p:sp>
      <p:pic>
        <p:nvPicPr>
          <p:cNvPr id="5" name="Média en ligne 4" title="Démonstration des métaheuristiques">
            <a:hlinkClick r:id="" action="ppaction://media"/>
            <a:extLst>
              <a:ext uri="{FF2B5EF4-FFF2-40B4-BE49-F238E27FC236}">
                <a16:creationId xmlns:a16="http://schemas.microsoft.com/office/drawing/2014/main" id="{29FEAA22-81C1-3649-296A-28F23A065F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1958" y="1"/>
            <a:ext cx="9533217" cy="7158316"/>
          </a:xfrm>
        </p:spPr>
      </p:pic>
    </p:spTree>
    <p:extLst>
      <p:ext uri="{BB962C8B-B14F-4D97-AF65-F5344CB8AC3E}">
        <p14:creationId xmlns:p14="http://schemas.microsoft.com/office/powerpoint/2010/main" val="29512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A632-1ED8-87B3-7F45-FFE21692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36319"/>
            <a:ext cx="10018713" cy="833717"/>
          </a:xfrm>
        </p:spPr>
        <p:txBody>
          <a:bodyPr>
            <a:normAutofit/>
          </a:bodyPr>
          <a:lstStyle/>
          <a:p>
            <a:r>
              <a:rPr lang="en-US" sz="4800" b="1" dirty="0"/>
              <a:t>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83F6-07A6-865C-DC11-3BBC8A0A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71381"/>
            <a:ext cx="10018713" cy="3124201"/>
          </a:xfrm>
        </p:spPr>
        <p:txBody>
          <a:bodyPr/>
          <a:lstStyle/>
          <a:p>
            <a:r>
              <a:rPr lang="en-US" sz="3200" dirty="0">
                <a:latin typeface="Corbel"/>
                <a:ea typeface="Verdana"/>
              </a:rPr>
              <a:t>D. Müller, "</a:t>
            </a:r>
            <a:r>
              <a:rPr lang="en-US" sz="3200" err="1">
                <a:latin typeface="Corbel"/>
                <a:ea typeface="Verdana"/>
              </a:rPr>
              <a:t>Ruzzle</a:t>
            </a:r>
            <a:r>
              <a:rPr lang="en-US" sz="3200" dirty="0">
                <a:latin typeface="Corbel"/>
                <a:ea typeface="Verdana"/>
              </a:rPr>
              <a:t> : à la recherche de la plus belle grille", Bulletin no 124 de la SSPMP, </a:t>
            </a:r>
            <a:r>
              <a:rPr lang="en-US" sz="3200" err="1">
                <a:latin typeface="Corbel"/>
                <a:ea typeface="Verdana"/>
              </a:rPr>
              <a:t>janvier</a:t>
            </a:r>
            <a:r>
              <a:rPr lang="en-US" sz="3200" dirty="0">
                <a:latin typeface="Corbel"/>
                <a:ea typeface="Verdana"/>
              </a:rPr>
              <a:t> 2014</a:t>
            </a:r>
            <a:endParaRPr lang="en-US" sz="3200">
              <a:latin typeface="Corbel"/>
            </a:endParaRPr>
          </a:p>
          <a:p>
            <a:pPr>
              <a:buClr>
                <a:srgbClr val="1287C3"/>
              </a:buClr>
            </a:pPr>
            <a:r>
              <a:rPr lang="en-US" sz="3200" dirty="0">
                <a:latin typeface="Corbel"/>
                <a:ea typeface="Verdana"/>
              </a:rPr>
              <a:t>D. Müller, "Le </a:t>
            </a:r>
            <a:r>
              <a:rPr lang="en-US" sz="3200" dirty="0" err="1">
                <a:latin typeface="Corbel"/>
                <a:ea typeface="Verdana"/>
              </a:rPr>
              <a:t>problème</a:t>
            </a:r>
            <a:r>
              <a:rPr lang="en-US" sz="3200" dirty="0">
                <a:latin typeface="Corbel"/>
                <a:ea typeface="Verdana"/>
              </a:rPr>
              <a:t> des </a:t>
            </a:r>
            <a:r>
              <a:rPr lang="en-US" sz="3200" i="1" dirty="0">
                <a:latin typeface="Corbel"/>
                <a:ea typeface="Verdana"/>
              </a:rPr>
              <a:t>n</a:t>
            </a:r>
            <a:r>
              <a:rPr lang="en-US" sz="3200" dirty="0">
                <a:latin typeface="Corbel"/>
                <a:ea typeface="Verdana"/>
              </a:rPr>
              <a:t> dames pour </a:t>
            </a:r>
            <a:r>
              <a:rPr lang="en-US" sz="3200" dirty="0" err="1">
                <a:latin typeface="Corbel"/>
                <a:ea typeface="Verdana"/>
              </a:rPr>
              <a:t>illustrer</a:t>
            </a:r>
            <a:r>
              <a:rPr lang="en-US" sz="3200" dirty="0">
                <a:latin typeface="Corbel"/>
                <a:ea typeface="Verdana"/>
              </a:rPr>
              <a:t> les </a:t>
            </a:r>
            <a:r>
              <a:rPr lang="en-US" sz="3200" dirty="0" err="1">
                <a:latin typeface="Corbel"/>
                <a:ea typeface="Verdana"/>
              </a:rPr>
              <a:t>métaheuristiques</a:t>
            </a:r>
            <a:r>
              <a:rPr lang="en-US" sz="3200" dirty="0">
                <a:latin typeface="Corbel"/>
                <a:ea typeface="Verdana"/>
              </a:rPr>
              <a:t>", Bulletin no 113 de la SSPMP, </a:t>
            </a:r>
            <a:r>
              <a:rPr lang="en-US" sz="3200" dirty="0" err="1">
                <a:latin typeface="Corbel"/>
                <a:ea typeface="Verdana"/>
              </a:rPr>
              <a:t>juin</a:t>
            </a:r>
            <a:r>
              <a:rPr lang="en-US" sz="3200" dirty="0">
                <a:latin typeface="Corbel"/>
                <a:ea typeface="Verdana"/>
              </a:rPr>
              <a:t> 2010</a:t>
            </a:r>
            <a:endParaRPr lang="en-US" sz="3200" dirty="0">
              <a:latin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428AA-943D-E641-DE90-65D80922C3CD}"/>
              </a:ext>
            </a:extLst>
          </p:cNvPr>
          <p:cNvSpPr txBox="1"/>
          <p:nvPr/>
        </p:nvSpPr>
        <p:spPr>
          <a:xfrm>
            <a:off x="3683933" y="5409639"/>
            <a:ext cx="48241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Aussi </a:t>
            </a:r>
            <a:r>
              <a:rPr lang="en-US" sz="2400" dirty="0" err="1"/>
              <a:t>disponibles</a:t>
            </a:r>
            <a:r>
              <a:rPr lang="en-US" sz="2400" dirty="0"/>
              <a:t> sur didiermuller.ch</a:t>
            </a:r>
          </a:p>
        </p:txBody>
      </p:sp>
    </p:spTree>
    <p:extLst>
      <p:ext uri="{BB962C8B-B14F-4D97-AF65-F5344CB8AC3E}">
        <p14:creationId xmlns:p14="http://schemas.microsoft.com/office/powerpoint/2010/main" val="32772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9C0F-B7A7-2211-C56C-10EBCB80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72" y="304073"/>
            <a:ext cx="10018713" cy="822510"/>
          </a:xfrm>
        </p:spPr>
        <p:txBody>
          <a:bodyPr/>
          <a:lstStyle/>
          <a:p>
            <a:r>
              <a:rPr lang="en-US" b="1" dirty="0" err="1"/>
              <a:t>Bibliographie</a:t>
            </a:r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59714-3E9E-5AF1-5584-878691B08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392" y="1606924"/>
            <a:ext cx="3273070" cy="479763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0CEAA9-F066-383A-B89F-66A3586D5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1026" y="1611405"/>
            <a:ext cx="3477441" cy="4708566"/>
          </a:xfrm>
        </p:spPr>
      </p:pic>
    </p:spTree>
    <p:extLst>
      <p:ext uri="{BB962C8B-B14F-4D97-AF65-F5344CB8AC3E}">
        <p14:creationId xmlns:p14="http://schemas.microsoft.com/office/powerpoint/2010/main" val="20733096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F1F6DD-6BC7-4366-09E9-D2C9B0DA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282" y="2105988"/>
            <a:ext cx="6698127" cy="1556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dirty="0" err="1"/>
              <a:t>Seconde</a:t>
            </a:r>
            <a:r>
              <a:rPr lang="en-US" sz="6000" dirty="0"/>
              <a:t> </a:t>
            </a:r>
            <a:r>
              <a:rPr lang="en-US" sz="6000" dirty="0" err="1"/>
              <a:t>partie</a:t>
            </a:r>
            <a:endParaRPr lang="en-US" sz="6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DE188-DCFA-63AC-4043-DC524D507808}"/>
              </a:ext>
            </a:extLst>
          </p:cNvPr>
          <p:cNvSpPr txBox="1"/>
          <p:nvPr/>
        </p:nvSpPr>
        <p:spPr>
          <a:xfrm>
            <a:off x="4874558" y="4100662"/>
            <a:ext cx="57710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Application </a:t>
            </a:r>
            <a:r>
              <a:rPr lang="en-US" sz="3200" err="1"/>
              <a:t>en</a:t>
            </a:r>
            <a:r>
              <a:rPr lang="en-US" sz="3200" dirty="0"/>
              <a:t> </a:t>
            </a:r>
            <a:r>
              <a:rPr lang="en-US" sz="3200" err="1"/>
              <a:t>cryptanalyse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29087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C2A780-C6FE-43B3-07E0-C1B04067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643" y="833851"/>
            <a:ext cx="5669140" cy="71131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a typeface="+mj-lt"/>
                <a:cs typeface="+mj-lt"/>
              </a:rPr>
              <a:t>Questions à se poser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4904-980C-FF97-971D-9285883E7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955" y="2284256"/>
            <a:ext cx="7131170" cy="2303404"/>
          </a:xfrm>
        </p:spPr>
        <p:txBody>
          <a:bodyPr vert="horz" lIns="0" tIns="0" rIns="0" bIns="0" rtlCol="0">
            <a:normAutofit/>
          </a:bodyPr>
          <a:lstStyle/>
          <a:p>
            <a:endParaRPr lang="en-US" sz="3200" dirty="0"/>
          </a:p>
          <a:p>
            <a:pPr>
              <a:buClr>
                <a:srgbClr val="1287C3"/>
              </a:buClr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Point d’interrogation sur fond vert pastel">
            <a:extLst>
              <a:ext uri="{FF2B5EF4-FFF2-40B4-BE49-F238E27FC236}">
                <a16:creationId xmlns:a16="http://schemas.microsoft.com/office/drawing/2014/main" id="{31BFE265-33FC-991F-455F-511B5BC2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4" r="10907" b="4"/>
          <a:stretch/>
        </p:blipFill>
        <p:spPr>
          <a:xfrm>
            <a:off x="-4463" y="6734"/>
            <a:ext cx="3571201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2DEE56D-ECCF-1DC0-B568-8A28E3234882}"/>
              </a:ext>
            </a:extLst>
          </p:cNvPr>
          <p:cNvSpPr txBox="1"/>
          <p:nvPr/>
        </p:nvSpPr>
        <p:spPr>
          <a:xfrm>
            <a:off x="4591792" y="2375064"/>
            <a:ext cx="67293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cs typeface="Arial"/>
              </a:rPr>
              <a:t>Comment </a:t>
            </a:r>
            <a:r>
              <a:rPr lang="en-US" sz="3200" dirty="0" err="1">
                <a:cs typeface="Arial"/>
              </a:rPr>
              <a:t>évaluer</a:t>
            </a:r>
            <a:r>
              <a:rPr lang="en-US" sz="3200" dirty="0">
                <a:cs typeface="Arial"/>
              </a:rPr>
              <a:t> </a:t>
            </a:r>
            <a:r>
              <a:rPr lang="en-US" sz="3200" dirty="0" err="1">
                <a:cs typeface="Arial"/>
              </a:rPr>
              <a:t>une</a:t>
            </a:r>
            <a:r>
              <a:rPr lang="en-US" sz="3200" dirty="0">
                <a:cs typeface="Arial"/>
              </a:rPr>
              <a:t> suite de </a:t>
            </a:r>
            <a:r>
              <a:rPr lang="en-US" sz="3200" dirty="0" err="1">
                <a:cs typeface="Arial"/>
              </a:rPr>
              <a:t>lettres</a:t>
            </a:r>
            <a:r>
              <a:rPr lang="en-US" sz="3200" dirty="0">
                <a:cs typeface="Arial"/>
              </a:rPr>
              <a:t> sans signification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3B7C2B-A5F4-5429-C359-A4D2B296C6CB}"/>
              </a:ext>
            </a:extLst>
          </p:cNvPr>
          <p:cNvSpPr txBox="1"/>
          <p:nvPr/>
        </p:nvSpPr>
        <p:spPr>
          <a:xfrm>
            <a:off x="4592051" y="3880184"/>
            <a:ext cx="68078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en-US" sz="3200" dirty="0"/>
              <a:t>Comment </a:t>
            </a:r>
            <a:r>
              <a:rPr lang="en-US" sz="3200" dirty="0" err="1"/>
              <a:t>lui</a:t>
            </a:r>
            <a:r>
              <a:rPr lang="en-US" sz="3200" dirty="0"/>
              <a:t> donner un "score" 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23ABCD-0B9B-AB35-CD00-CC53EF8D2D92}"/>
              </a:ext>
            </a:extLst>
          </p:cNvPr>
          <p:cNvSpPr txBox="1"/>
          <p:nvPr/>
        </p:nvSpPr>
        <p:spPr>
          <a:xfrm>
            <a:off x="4592053" y="4983079"/>
            <a:ext cx="59957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Comment définir le voisinage 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1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3D876-D131-64E9-5D5A-FFF4376E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7" y="697005"/>
            <a:ext cx="2953726" cy="50941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Sommaire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F9A6-78FD-D01E-832A-8B048ED7288A}"/>
              </a:ext>
            </a:extLst>
          </p:cNvPr>
          <p:cNvSpPr>
            <a:spLocks/>
          </p:cNvSpPr>
          <p:nvPr/>
        </p:nvSpPr>
        <p:spPr>
          <a:xfrm>
            <a:off x="5473528" y="693777"/>
            <a:ext cx="6488938" cy="2535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347472">
              <a:spcAft>
                <a:spcPts val="600"/>
              </a:spcAft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Première </a:t>
            </a:r>
            <a:r>
              <a:rPr lang="en-US" sz="3200" b="1" kern="1200" err="1">
                <a:latin typeface="+mn-lt"/>
                <a:ea typeface="+mn-ea"/>
                <a:cs typeface="+mn-cs"/>
              </a:rPr>
              <a:t>partie</a:t>
            </a:r>
            <a:endParaRPr lang="en-US" sz="3200" b="1" kern="1200">
              <a:latin typeface="+mn-lt"/>
            </a:endParaRPr>
          </a:p>
          <a:p>
            <a:pPr marL="457200" indent="-457200" defTabSz="347472">
              <a:spcAft>
                <a:spcPts val="600"/>
              </a:spcAft>
              <a:buClr>
                <a:srgbClr val="1287C3"/>
              </a:buClr>
              <a:buFont typeface="Arial"/>
              <a:buChar char="•"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Les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métaheuristiques</a:t>
            </a:r>
            <a:endParaRPr lang="en-US" sz="3200" kern="1200">
              <a:latin typeface="+mn-lt"/>
            </a:endParaRPr>
          </a:p>
          <a:p>
            <a:pPr marL="457200" indent="-457200" defTabSz="347472">
              <a:spcAft>
                <a:spcPts val="600"/>
              </a:spcAft>
              <a:buClr>
                <a:srgbClr val="1287C3"/>
              </a:buClr>
              <a:buFont typeface="Arial"/>
              <a:buChar char="•"/>
            </a:pPr>
            <a:r>
              <a:rPr lang="en-US" sz="3200" dirty="0"/>
              <a:t>Hill climbing</a:t>
            </a:r>
          </a:p>
          <a:p>
            <a:pPr marL="457200" indent="-457200" defTabSz="347472">
              <a:spcAft>
                <a:spcPts val="600"/>
              </a:spcAft>
              <a:buClr>
                <a:srgbClr val="1287C3"/>
              </a:buClr>
              <a:buFont typeface="Arial"/>
              <a:buChar char="•"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Le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recuit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simulé</a:t>
            </a:r>
            <a:endParaRPr lang="en-US" sz="3200" kern="1200">
              <a:latin typeface="+mn-lt"/>
            </a:endParaRPr>
          </a:p>
          <a:p>
            <a:pPr marL="457200" indent="-457200" defTabSz="347472">
              <a:spcAft>
                <a:spcPts val="600"/>
              </a:spcAft>
              <a:buClr>
                <a:srgbClr val="1287C3"/>
              </a:buClr>
              <a:buFont typeface="Arial"/>
              <a:buChar char="•"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La recherche avec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tabous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E7EBA-9F54-AA65-C5AD-FB7C4325F446}"/>
              </a:ext>
            </a:extLst>
          </p:cNvPr>
          <p:cNvSpPr txBox="1"/>
          <p:nvPr/>
        </p:nvSpPr>
        <p:spPr>
          <a:xfrm>
            <a:off x="5469591" y="3977175"/>
            <a:ext cx="5553843" cy="1894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47472">
              <a:spcBef>
                <a:spcPct val="20000"/>
              </a:spcBef>
              <a:spcAft>
                <a:spcPts val="456"/>
              </a:spcAft>
            </a:pPr>
            <a:r>
              <a:rPr lang="en-US" sz="3200" b="1" kern="1200" err="1">
                <a:latin typeface="+mn-lt"/>
                <a:ea typeface="+mn-ea"/>
                <a:cs typeface="+mn-cs"/>
              </a:rPr>
              <a:t>Seconde</a:t>
            </a:r>
            <a:r>
              <a:rPr lang="en-US" sz="3200" b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3200" b="1" kern="1200" err="1">
                <a:latin typeface="+mn-lt"/>
                <a:ea typeface="+mn-ea"/>
                <a:cs typeface="+mn-cs"/>
              </a:rPr>
              <a:t>partie</a:t>
            </a:r>
            <a:endParaRPr lang="en-US" sz="3200" kern="1200">
              <a:latin typeface="+mn-lt"/>
            </a:endParaRPr>
          </a:p>
          <a:p>
            <a:pPr marL="457200" indent="-457200" defTabSz="347472">
              <a:spcBef>
                <a:spcPct val="20000"/>
              </a:spcBef>
              <a:spcAft>
                <a:spcPts val="456"/>
              </a:spcAft>
              <a:buFont typeface="Arial"/>
              <a:buChar char="•"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Application 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en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cryptanalyse</a:t>
            </a:r>
            <a:endParaRPr lang="en-US" sz="3200" kern="1200">
              <a:latin typeface="+mn-lt"/>
            </a:endParaRPr>
          </a:p>
          <a:p>
            <a:pPr marL="457200" indent="-457200" defTabSz="347472">
              <a:spcBef>
                <a:spcPct val="20000"/>
              </a:spcBef>
              <a:spcAft>
                <a:spcPts val="456"/>
              </a:spcAft>
              <a:buFont typeface="Arial"/>
              <a:buChar char="•"/>
            </a:pPr>
            <a:r>
              <a:rPr lang="en-US" sz="3200" kern="1200" err="1">
                <a:latin typeface="+mn-lt"/>
                <a:ea typeface="+mn-ea"/>
                <a:cs typeface="+mn-cs"/>
              </a:rPr>
              <a:t>Exemples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733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F1CD9-8F64-7EBD-E606-977FAA67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15488"/>
            <a:ext cx="10018713" cy="1297379"/>
          </a:xfrm>
        </p:spPr>
        <p:txBody>
          <a:bodyPr>
            <a:noAutofit/>
          </a:bodyPr>
          <a:lstStyle/>
          <a:p>
            <a:r>
              <a:rPr lang="fr-FR" sz="4800" dirty="0"/>
              <a:t>Quelle est la meilleure suite </a:t>
            </a:r>
            <a:br>
              <a:rPr lang="fr-FR" sz="4800" dirty="0"/>
            </a:br>
            <a:r>
              <a:rPr lang="fr-FR" sz="4800" dirty="0"/>
              <a:t>de 42 lettres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203A4-11EC-D34B-E04C-4A8CAE27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532820"/>
            <a:ext cx="10366095" cy="2372097"/>
          </a:xfrm>
        </p:spPr>
        <p:txBody>
          <a:bodyPr>
            <a:normAutofit/>
          </a:bodyPr>
          <a:lstStyle/>
          <a:p>
            <a:r>
              <a:rPr lang="fr-FR" sz="3200" dirty="0"/>
              <a:t>ETDJFGIEVLPOPMUIRPVONIMORUENPIEELLOFRERELS</a:t>
            </a:r>
          </a:p>
          <a:p>
            <a:pPr>
              <a:buClr>
                <a:srgbClr val="1287C3"/>
              </a:buClr>
            </a:pPr>
            <a:r>
              <a:rPr lang="fr-FR" sz="3200" dirty="0"/>
              <a:t>JUPOERTUBESFRSAERTERSGLNMSQUARLIFAMINESIRI</a:t>
            </a:r>
          </a:p>
          <a:p>
            <a:pPr>
              <a:buClr>
                <a:srgbClr val="1287C3"/>
              </a:buClr>
            </a:pPr>
            <a:r>
              <a:rPr lang="fr-FR" sz="3200" dirty="0"/>
              <a:t>URTPOURLILSENMCVTSAPILUSTRELNMSPOEILFSPOIX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A0C9A1-AB9A-E180-1D13-735D373AFCCC}"/>
              </a:ext>
            </a:extLst>
          </p:cNvPr>
          <p:cNvSpPr txBox="1"/>
          <p:nvPr/>
        </p:nvSpPr>
        <p:spPr>
          <a:xfrm>
            <a:off x="3375882" y="5375331"/>
            <a:ext cx="62543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Et d'abord, que signifie "meilleure" ?</a:t>
            </a:r>
          </a:p>
        </p:txBody>
      </p:sp>
    </p:spTree>
    <p:extLst>
      <p:ext uri="{BB962C8B-B14F-4D97-AF65-F5344CB8AC3E}">
        <p14:creationId xmlns:p14="http://schemas.microsoft.com/office/powerpoint/2010/main" val="296202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31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2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703D51-756D-E68A-D265-E389668A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99852"/>
            <a:ext cx="7345891" cy="14139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/>
              <a:t>Comment </a:t>
            </a:r>
            <a:r>
              <a:rPr lang="en-US" sz="4800" b="1" err="1"/>
              <a:t>évaluer</a:t>
            </a:r>
            <a:r>
              <a:rPr lang="en-US" sz="4800" b="1" dirty="0"/>
              <a:t> </a:t>
            </a:r>
            <a:r>
              <a:rPr lang="en-US" sz="4800" b="1" err="1"/>
              <a:t>une</a:t>
            </a:r>
            <a:r>
              <a:rPr lang="en-US" sz="4800" b="1" dirty="0"/>
              <a:t> suite de </a:t>
            </a:r>
            <a:r>
              <a:rPr lang="en-US" sz="4800" b="1" err="1"/>
              <a:t>lettres</a:t>
            </a:r>
            <a:r>
              <a:rPr lang="en-US" sz="4800" b="1" dirty="0"/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878E1-0618-AD3C-E897-516F4B28B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0" r="17800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10926-47B9-2580-D5C6-70BAA98AF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367" y="2754543"/>
            <a:ext cx="6936441" cy="1045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C514B-8C86-5952-4396-6F6CF6948234}"/>
              </a:ext>
            </a:extLst>
          </p:cNvPr>
          <p:cNvSpPr txBox="1"/>
          <p:nvPr/>
        </p:nvSpPr>
        <p:spPr>
          <a:xfrm>
            <a:off x="3961278" y="2061991"/>
            <a:ext cx="76760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"Score" </a:t>
            </a:r>
            <a:r>
              <a:rPr lang="en-US" sz="3200" dirty="0" err="1"/>
              <a:t>d'une</a:t>
            </a:r>
            <a:r>
              <a:rPr lang="en-US" sz="3200" dirty="0"/>
              <a:t> suite de </a:t>
            </a:r>
            <a:r>
              <a:rPr lang="en-US" sz="3200" i="1" dirty="0"/>
              <a:t>n</a:t>
            </a:r>
            <a:r>
              <a:rPr lang="en-US" sz="3200" dirty="0"/>
              <a:t> </a:t>
            </a:r>
            <a:r>
              <a:rPr lang="en-US" sz="3200" dirty="0" err="1"/>
              <a:t>lettres</a:t>
            </a:r>
            <a:r>
              <a:rPr lang="en-US" sz="3200" dirty="0"/>
              <a:t>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3A76B-C88D-6318-6E6A-44226DCE8C04}"/>
              </a:ext>
            </a:extLst>
          </p:cNvPr>
          <p:cNvSpPr txBox="1"/>
          <p:nvPr/>
        </p:nvSpPr>
        <p:spPr>
          <a:xfrm>
            <a:off x="3992095" y="4930588"/>
            <a:ext cx="745191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Cette </a:t>
            </a:r>
            <a:r>
              <a:rPr lang="en-US" sz="3200" dirty="0" err="1"/>
              <a:t>formule</a:t>
            </a:r>
            <a:r>
              <a:rPr lang="en-US" sz="3200" dirty="0"/>
              <a:t> a </a:t>
            </a:r>
            <a:r>
              <a:rPr lang="en-US" sz="3200" dirty="0" err="1"/>
              <a:t>été</a:t>
            </a:r>
            <a:r>
              <a:rPr lang="en-US" sz="3200" dirty="0"/>
              <a:t> </a:t>
            </a:r>
            <a:r>
              <a:rPr lang="en-US" sz="3200" dirty="0" err="1"/>
              <a:t>proposée</a:t>
            </a:r>
            <a:r>
              <a:rPr lang="en-US" sz="3200" dirty="0"/>
              <a:t> par </a:t>
            </a:r>
            <a:r>
              <a:rPr lang="en-US" sz="3200" b="1" dirty="0"/>
              <a:t>Abraham </a:t>
            </a:r>
            <a:r>
              <a:rPr lang="en-US" sz="3200" b="1" dirty="0" err="1"/>
              <a:t>Sinkov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1966.</a:t>
            </a:r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BDF40D-029F-C4D7-66A9-695889706BB6}"/>
              </a:ext>
            </a:extLst>
          </p:cNvPr>
          <p:cNvSpPr txBox="1"/>
          <p:nvPr/>
        </p:nvSpPr>
        <p:spPr>
          <a:xfrm>
            <a:off x="4017818" y="4077195"/>
            <a:ext cx="72934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i="1" baseline="-25000" dirty="0">
                <a:latin typeface="Times New Roman"/>
                <a:cs typeface="Times New Roman"/>
              </a:rPr>
              <a:t>i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i="1" baseline="-25000" dirty="0">
                <a:latin typeface="Times New Roman"/>
                <a:cs typeface="Times New Roman"/>
              </a:rPr>
              <a:t>i</a:t>
            </a:r>
            <a:r>
              <a:rPr lang="en-US" sz="3200" baseline="-25000" dirty="0">
                <a:latin typeface="Times New Roman"/>
                <a:cs typeface="Times New Roman"/>
              </a:rPr>
              <a:t>+1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i="1" baseline="-25000" dirty="0">
                <a:latin typeface="Times New Roman"/>
                <a:cs typeface="Times New Roman"/>
              </a:rPr>
              <a:t>i</a:t>
            </a:r>
            <a:r>
              <a:rPr lang="en-US" sz="3200" baseline="-25000" dirty="0">
                <a:latin typeface="Times New Roman"/>
                <a:cs typeface="Times New Roman"/>
              </a:rPr>
              <a:t>+2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i="1" baseline="-25000" dirty="0">
                <a:latin typeface="Times New Roman"/>
                <a:cs typeface="Times New Roman"/>
              </a:rPr>
              <a:t>i</a:t>
            </a:r>
            <a:r>
              <a:rPr lang="en-US" sz="3200" baseline="-25000" dirty="0">
                <a:latin typeface="Times New Roman"/>
                <a:cs typeface="Times New Roman"/>
              </a:rPr>
              <a:t>+3</a:t>
            </a:r>
            <a:r>
              <a:rPr lang="en-US" sz="3200" dirty="0"/>
              <a:t> : 4 </a:t>
            </a:r>
            <a:r>
              <a:rPr lang="en-US" sz="3200" err="1"/>
              <a:t>lettres</a:t>
            </a:r>
            <a:r>
              <a:rPr lang="en-US" sz="3200" dirty="0"/>
              <a:t> </a:t>
            </a:r>
            <a:r>
              <a:rPr lang="en-US" sz="3200" err="1"/>
              <a:t>consécutives</a:t>
            </a:r>
            <a:r>
              <a:rPr lang="en-US" sz="3200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6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7C92-44ED-77DA-4985-49C68847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67" y="236110"/>
            <a:ext cx="10018713" cy="844922"/>
          </a:xfrm>
        </p:spPr>
        <p:txBody>
          <a:bodyPr>
            <a:normAutofit/>
          </a:bodyPr>
          <a:lstStyle/>
          <a:p>
            <a:r>
              <a:rPr lang="en-US" sz="4800" b="1" err="1"/>
              <a:t>Tétragrammes</a:t>
            </a:r>
            <a:r>
              <a:rPr lang="en-US" sz="4800" b="1" dirty="0"/>
              <a:t> </a:t>
            </a:r>
            <a:r>
              <a:rPr lang="en-US" sz="4800" b="1" err="1"/>
              <a:t>en</a:t>
            </a:r>
            <a:r>
              <a:rPr lang="en-US" sz="4800" b="1" dirty="0"/>
              <a:t> </a:t>
            </a:r>
            <a:r>
              <a:rPr lang="en-US" sz="4800" b="1" err="1"/>
              <a:t>français</a:t>
            </a:r>
            <a:endParaRPr lang="en-US" sz="4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708F-2AE2-15AA-A306-90FBBB8A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898" y="3047999"/>
            <a:ext cx="2376301" cy="4917142"/>
          </a:xfrm>
        </p:spPr>
        <p:txBody>
          <a:bodyPr>
            <a:normAutofit/>
          </a:bodyPr>
          <a:lstStyle/>
          <a:p>
            <a:pPr marL="0" indent="0">
              <a:buClr>
                <a:srgbClr val="1287C3"/>
              </a:buClr>
              <a:buNone/>
            </a:pPr>
            <a:endParaRPr lang="en-US"/>
          </a:p>
          <a:p>
            <a:pPr>
              <a:buClr>
                <a:srgbClr val="1287C3"/>
              </a:buClr>
            </a:pPr>
            <a:endParaRPr lang="en-US"/>
          </a:p>
          <a:p>
            <a:pPr>
              <a:buClr>
                <a:srgbClr val="1287C3"/>
              </a:buClr>
            </a:pPr>
            <a:endParaRPr lang="en-US" dirty="0"/>
          </a:p>
          <a:p>
            <a:pPr>
              <a:buClr>
                <a:srgbClr val="1287C3"/>
              </a:buClr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717D8-D322-4497-5AF8-00E746B88508}"/>
              </a:ext>
            </a:extLst>
          </p:cNvPr>
          <p:cNvSpPr txBox="1"/>
          <p:nvPr/>
        </p:nvSpPr>
        <p:spPr>
          <a:xfrm>
            <a:off x="1950695" y="1479141"/>
            <a:ext cx="577102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err="1">
                <a:ea typeface="+mn-lt"/>
                <a:cs typeface="+mn-lt"/>
              </a:rPr>
              <a:t>Statistiques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faites</a:t>
            </a:r>
            <a:r>
              <a:rPr lang="en-US" sz="3200" dirty="0">
                <a:ea typeface="+mn-lt"/>
                <a:cs typeface="+mn-lt"/>
              </a:rPr>
              <a:t> sur 26 </a:t>
            </a:r>
            <a:r>
              <a:rPr lang="en-US" sz="3200" dirty="0" err="1">
                <a:ea typeface="+mn-lt"/>
                <a:cs typeface="+mn-lt"/>
              </a:rPr>
              <a:t>textes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écrits</a:t>
            </a:r>
            <a:r>
              <a:rPr lang="en-US" sz="3200" dirty="0">
                <a:ea typeface="+mn-lt"/>
                <a:cs typeface="+mn-lt"/>
              </a:rPr>
              <a:t> entre 1831 et 2017</a:t>
            </a:r>
            <a:br>
              <a:rPr lang="en-US" sz="3200" dirty="0">
                <a:ea typeface="+mn-lt"/>
                <a:cs typeface="+mn-lt"/>
              </a:rPr>
            </a:br>
            <a:endParaRPr lang="en-US" sz="32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Sans </a:t>
            </a:r>
            <a:r>
              <a:rPr lang="en-US" sz="3200" dirty="0" err="1">
                <a:ea typeface="+mn-lt"/>
                <a:cs typeface="+mn-lt"/>
              </a:rPr>
              <a:t>espace</a:t>
            </a:r>
            <a:r>
              <a:rPr lang="en-US" sz="3200" dirty="0">
                <a:ea typeface="+mn-lt"/>
                <a:cs typeface="+mn-lt"/>
              </a:rPr>
              <a:t>, sans </a:t>
            </a:r>
            <a:r>
              <a:rPr lang="en-US" sz="3200" dirty="0" err="1">
                <a:ea typeface="+mn-lt"/>
                <a:cs typeface="+mn-lt"/>
              </a:rPr>
              <a:t>ponctuation</a:t>
            </a:r>
            <a:br>
              <a:rPr lang="en-US" sz="3200" dirty="0">
                <a:ea typeface="+mn-lt"/>
                <a:cs typeface="+mn-lt"/>
              </a:rPr>
            </a:br>
            <a:endParaRPr lang="en-US" sz="32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10 millions de </a:t>
            </a:r>
            <a:r>
              <a:rPr lang="en-US" sz="3200" dirty="0" err="1">
                <a:ea typeface="+mn-lt"/>
                <a:cs typeface="+mn-lt"/>
              </a:rPr>
              <a:t>lettres</a:t>
            </a:r>
            <a:r>
              <a:rPr lang="en-US" sz="3200" dirty="0">
                <a:ea typeface="+mn-lt"/>
                <a:cs typeface="+mn-lt"/>
              </a:rPr>
              <a:t> non </a:t>
            </a:r>
            <a:r>
              <a:rPr lang="en-US" sz="3200" dirty="0" err="1">
                <a:ea typeface="+mn-lt"/>
                <a:cs typeface="+mn-lt"/>
              </a:rPr>
              <a:t>accentuées</a:t>
            </a:r>
            <a:r>
              <a:rPr lang="en-US" sz="3200" dirty="0">
                <a:ea typeface="+mn-lt"/>
                <a:cs typeface="+mn-lt"/>
              </a:rPr>
              <a:t> (majuscules)</a:t>
            </a:r>
            <a:endParaRPr lang="en-US" sz="3200" dirty="0" err="1"/>
          </a:p>
          <a:p>
            <a:pPr marL="285750" indent="-285750">
              <a:buFont typeface="Arial"/>
              <a:buChar char="•"/>
            </a:pPr>
            <a:endParaRPr lang="en-US" sz="32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68’183 </a:t>
            </a:r>
            <a:r>
              <a:rPr lang="en-US" sz="3200" err="1">
                <a:ea typeface="+mn-lt"/>
                <a:cs typeface="+mn-lt"/>
              </a:rPr>
              <a:t>tétragrammes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différents</a:t>
            </a:r>
            <a:endParaRPr lang="en-US" sz="3200" dirty="0" err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FF68AD-D70F-B24A-49ED-9E782ED6A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27557"/>
              </p:ext>
            </p:extLst>
          </p:nvPr>
        </p:nvGraphicFramePr>
        <p:xfrm>
          <a:off x="8310986" y="1479719"/>
          <a:ext cx="338564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922">
                  <a:extLst>
                    <a:ext uri="{9D8B030D-6E8A-4147-A177-3AD203B41FA5}">
                      <a16:colId xmlns:a16="http://schemas.microsoft.com/office/drawing/2014/main" val="3089114152"/>
                    </a:ext>
                  </a:extLst>
                </a:gridCol>
                <a:gridCol w="1663722">
                  <a:extLst>
                    <a:ext uri="{9D8B030D-6E8A-4147-A177-3AD203B41FA5}">
                      <a16:colId xmlns:a16="http://schemas.microsoft.com/office/drawing/2014/main" val="3633339526"/>
                    </a:ext>
                  </a:extLst>
                </a:gridCol>
              </a:tblGrid>
              <a:tr h="353236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Tétragrammes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Apparitions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13279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30207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89605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28622 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77897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QUEL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23983 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923734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EMEN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22824 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75417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20768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0909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DANS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20276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000195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19220 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49153"/>
                  </a:ext>
                </a:extLst>
              </a:tr>
              <a:tr h="35323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ESDE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18171 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7504"/>
                  </a:ext>
                </a:extLst>
              </a:tr>
              <a:tr h="353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DELA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17248 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557267"/>
                  </a:ext>
                </a:extLst>
              </a:tr>
              <a:tr h="353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OMME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16947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95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8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15A9-DFDB-1AA7-7868-5EB672BE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58421"/>
            <a:ext cx="10018713" cy="1752599"/>
          </a:xfrm>
        </p:spPr>
        <p:txBody>
          <a:bodyPr/>
          <a:lstStyle/>
          <a:p>
            <a:r>
              <a:rPr lang="en-US" sz="4800" b="1" dirty="0"/>
              <a:t>Application de la </a:t>
            </a:r>
            <a:r>
              <a:rPr lang="en-US" sz="4800" b="1" dirty="0" err="1"/>
              <a:t>formule</a:t>
            </a:r>
            <a:r>
              <a:rPr lang="en-US" sz="4800" b="1" dirty="0"/>
              <a:t> de </a:t>
            </a:r>
            <a:r>
              <a:rPr lang="en-US" sz="4800" b="1" dirty="0" err="1"/>
              <a:t>Sinkov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4694-9195-298C-5AE2-C8F9467A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796" y="2115096"/>
            <a:ext cx="9276650" cy="3393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>
                <a:latin typeface="Corbel"/>
                <a:cs typeface="Times New Roman"/>
              </a:rPr>
              <a:t>Plus le score est petit, plus le texte est français :</a:t>
            </a:r>
            <a:br>
              <a:rPr lang="fr-FR" sz="3200" dirty="0">
                <a:latin typeface="Corbel"/>
                <a:cs typeface="Times New Roman"/>
              </a:rPr>
            </a:br>
            <a:endParaRPr lang="fr-FR"/>
          </a:p>
          <a:p>
            <a:pPr>
              <a:buClr>
                <a:srgbClr val="1287C3"/>
              </a:buClr>
            </a:pPr>
            <a:r>
              <a:rPr lang="fr-FR" sz="3200" dirty="0">
                <a:ea typeface="+mn-lt"/>
                <a:cs typeface="+mn-lt"/>
              </a:rPr>
              <a:t>score("</a:t>
            </a:r>
            <a:r>
              <a:rPr lang="fr-FR" sz="3200" dirty="0">
                <a:latin typeface="Corbel"/>
                <a:cs typeface="Courier New"/>
              </a:rPr>
              <a:t>KFQTDEGRNWKNIQ</a:t>
            </a:r>
            <a:r>
              <a:rPr lang="fr-FR" sz="3200" dirty="0">
                <a:ea typeface="+mn-lt"/>
                <a:cs typeface="+mn-lt"/>
              </a:rPr>
              <a:t>") = 94.79783559030287</a:t>
            </a:r>
            <a:endParaRPr lang="en-US" sz="3200"/>
          </a:p>
          <a:p>
            <a:pPr>
              <a:buClr>
                <a:srgbClr val="1287C3"/>
              </a:buClr>
            </a:pPr>
            <a:r>
              <a:rPr lang="fr-FR" sz="3200" dirty="0">
                <a:ea typeface="+mn-lt"/>
                <a:cs typeface="+mn-lt"/>
              </a:rPr>
              <a:t>score("</a:t>
            </a:r>
            <a:r>
              <a:rPr lang="fr-FR" sz="3200" dirty="0">
                <a:latin typeface="Corbel"/>
                <a:cs typeface="Courier New"/>
              </a:rPr>
              <a:t>CESTDUFRBNCBIS</a:t>
            </a:r>
            <a:r>
              <a:rPr lang="fr-FR" sz="3200" dirty="0">
                <a:ea typeface="+mn-lt"/>
                <a:cs typeface="+mn-lt"/>
              </a:rPr>
              <a:t>") = 77.57382632660952</a:t>
            </a:r>
            <a:endParaRPr lang="en-US" sz="3200"/>
          </a:p>
          <a:p>
            <a:pPr>
              <a:buClr>
                <a:srgbClr val="1287C3"/>
              </a:buClr>
            </a:pPr>
            <a:r>
              <a:rPr lang="fr-FR" sz="3200" dirty="0">
                <a:ea typeface="+mn-lt"/>
                <a:cs typeface="+mn-lt"/>
              </a:rPr>
              <a:t>score("</a:t>
            </a:r>
            <a:r>
              <a:rPr lang="fr-FR" sz="3200" dirty="0">
                <a:latin typeface="Corbel"/>
                <a:cs typeface="Courier New"/>
              </a:rPr>
              <a:t>CESTDURFANCAIS</a:t>
            </a:r>
            <a:r>
              <a:rPr lang="fr-FR" sz="3200" dirty="0">
                <a:ea typeface="+mn-lt"/>
                <a:cs typeface="+mn-lt"/>
              </a:rPr>
              <a:t>") = 50.39139100671383</a:t>
            </a:r>
            <a:endParaRPr lang="en-US" sz="3200"/>
          </a:p>
          <a:p>
            <a:pPr>
              <a:buClr>
                <a:srgbClr val="1287C3"/>
              </a:buClr>
            </a:pPr>
            <a:r>
              <a:rPr lang="fr-FR" sz="3200" dirty="0">
                <a:ea typeface="+mn-lt"/>
                <a:cs typeface="+mn-lt"/>
              </a:rPr>
              <a:t>score("</a:t>
            </a:r>
            <a:r>
              <a:rPr lang="fr-FR" sz="3200" dirty="0">
                <a:latin typeface="Corbel"/>
                <a:cs typeface="Courier New"/>
              </a:rPr>
              <a:t>CESTDUFRANCAIS</a:t>
            </a:r>
            <a:r>
              <a:rPr lang="fr-FR" sz="3200" dirty="0">
                <a:ea typeface="+mn-lt"/>
                <a:cs typeface="+mn-lt"/>
              </a:rPr>
              <a:t>") = 45.97301718417951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52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F7607F91-7208-12F2-63A8-C4795272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653" y="424725"/>
            <a:ext cx="10018713" cy="1000496"/>
          </a:xfrm>
        </p:spPr>
        <p:txBody>
          <a:bodyPr>
            <a:noAutofit/>
          </a:bodyPr>
          <a:lstStyle/>
          <a:p>
            <a:r>
              <a:rPr lang="fr-FR" sz="4800" dirty="0"/>
              <a:t>Quelle est la meilleure suite de lettres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8239CF-734E-DAA7-BDB4-4D993785583F}"/>
              </a:ext>
            </a:extLst>
          </p:cNvPr>
          <p:cNvSpPr txBox="1"/>
          <p:nvPr/>
        </p:nvSpPr>
        <p:spPr>
          <a:xfrm rot="16200000">
            <a:off x="-1068780" y="1139185"/>
            <a:ext cx="27214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D'après </a:t>
            </a:r>
            <a:r>
              <a:rPr lang="fr-FR" sz="3200" err="1">
                <a:solidFill>
                  <a:schemeClr val="bg1"/>
                </a:solidFill>
              </a:rPr>
              <a:t>Sinkov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C9595B-8FAF-56BE-6195-8B86136B52B9}"/>
              </a:ext>
            </a:extLst>
          </p:cNvPr>
          <p:cNvSpPr txBox="1"/>
          <p:nvPr/>
        </p:nvSpPr>
        <p:spPr>
          <a:xfrm>
            <a:off x="2035342" y="1564105"/>
            <a:ext cx="99360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Corbel"/>
                <a:cs typeface="Calibri"/>
              </a:rPr>
              <a:t>ETDJFGIEVLPOPMUIRPVONIMORUENPIEELLOFRERELS</a:t>
            </a:r>
            <a:endParaRPr lang="en-US" sz="3200" dirty="0">
              <a:latin typeface="Corbel"/>
              <a:cs typeface="Calibri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F96EAA9-DF78-D6CA-5B62-13A9EF255C15}"/>
              </a:ext>
            </a:extLst>
          </p:cNvPr>
          <p:cNvSpPr txBox="1"/>
          <p:nvPr/>
        </p:nvSpPr>
        <p:spPr>
          <a:xfrm>
            <a:off x="2035340" y="3328737"/>
            <a:ext cx="100162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Corbel"/>
                <a:cs typeface="Calibri"/>
              </a:rPr>
              <a:t>JUPOERTUBESFRSAERTERSGLNMSQUARLIFAMINESIRI</a:t>
            </a:r>
          </a:p>
        </p:txBody>
      </p:sp>
      <p:sp>
        <p:nvSpPr>
          <p:cNvPr id="19" name="Espace réservé du contenu 146">
            <a:extLst>
              <a:ext uri="{FF2B5EF4-FFF2-40B4-BE49-F238E27FC236}">
                <a16:creationId xmlns:a16="http://schemas.microsoft.com/office/drawing/2014/main" id="{9E06ABB0-E454-A955-83D4-1BD941B2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758" y="5023182"/>
            <a:ext cx="10018713" cy="5775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>
                <a:latin typeface="Corbel"/>
                <a:cs typeface="Calibri"/>
              </a:rPr>
              <a:t>URTPOURLILSENMCVTSAPILUSTRELNMSPOEILFSPOIX</a:t>
            </a:r>
            <a:endParaRPr lang="fr-FR" sz="1100" dirty="0">
              <a:latin typeface="Calibri"/>
              <a:cs typeface="Calibri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159CE35-7305-569D-A37A-C213900166F0}"/>
              </a:ext>
            </a:extLst>
          </p:cNvPr>
          <p:cNvSpPr txBox="1"/>
          <p:nvPr/>
        </p:nvSpPr>
        <p:spPr>
          <a:xfrm>
            <a:off x="3940342" y="2356184"/>
            <a:ext cx="53239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Score = 281.94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9BF8D1-1AFF-884E-7ACE-7CCC5C021BA5}"/>
              </a:ext>
            </a:extLst>
          </p:cNvPr>
          <p:cNvSpPr txBox="1"/>
          <p:nvPr/>
        </p:nvSpPr>
        <p:spPr>
          <a:xfrm>
            <a:off x="3942348" y="4112795"/>
            <a:ext cx="40065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latin typeface="Corbel"/>
                <a:cs typeface="Calibri"/>
              </a:rPr>
              <a:t>Score = 235.63</a:t>
            </a:r>
            <a:endParaRPr lang="fr-FR" sz="3200" dirty="0">
              <a:latin typeface="Corbel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7013FD4-7991-7683-CE9C-8DDFEFE5C6A4}"/>
              </a:ext>
            </a:extLst>
          </p:cNvPr>
          <p:cNvSpPr txBox="1"/>
          <p:nvPr/>
        </p:nvSpPr>
        <p:spPr>
          <a:xfrm>
            <a:off x="3940341" y="5795209"/>
            <a:ext cx="53239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Score = 232.87</a:t>
            </a:r>
          </a:p>
        </p:txBody>
      </p:sp>
    </p:spTree>
    <p:extLst>
      <p:ext uri="{BB962C8B-B14F-4D97-AF65-F5344CB8AC3E}">
        <p14:creationId xmlns:p14="http://schemas.microsoft.com/office/powerpoint/2010/main" val="27147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C2A8-F5EB-C90B-19F4-06AB3669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33" y="278106"/>
            <a:ext cx="10179134" cy="1577433"/>
          </a:xfrm>
        </p:spPr>
        <p:txBody>
          <a:bodyPr>
            <a:normAutofit/>
          </a:bodyPr>
          <a:lstStyle/>
          <a:p>
            <a:r>
              <a:rPr lang="en-US" sz="4800" b="1" dirty="0"/>
              <a:t>Premier </a:t>
            </a:r>
            <a:r>
              <a:rPr lang="en-US" sz="4800" b="1" dirty="0" err="1"/>
              <a:t>cas</a:t>
            </a:r>
            <a:r>
              <a:rPr lang="en-US" sz="4800" b="1" dirty="0"/>
              <a:t> :</a:t>
            </a:r>
            <a:br>
              <a:rPr lang="en-US" dirty="0"/>
            </a:br>
            <a:r>
              <a:rPr lang="en-US" sz="4800" dirty="0"/>
              <a:t>substitution </a:t>
            </a:r>
            <a:r>
              <a:rPr lang="en-US" sz="4800" dirty="0" err="1"/>
              <a:t>monoalphabétique</a:t>
            </a:r>
            <a:endParaRPr lang="en-US" sz="4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3F6B61-1D00-6366-88E3-6DC64C8FA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216399"/>
              </p:ext>
            </p:extLst>
          </p:nvPr>
        </p:nvGraphicFramePr>
        <p:xfrm>
          <a:off x="1736911" y="2308411"/>
          <a:ext cx="9517538" cy="1716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59">
                  <a:extLst>
                    <a:ext uri="{9D8B030D-6E8A-4147-A177-3AD203B41FA5}">
                      <a16:colId xmlns:a16="http://schemas.microsoft.com/office/drawing/2014/main" val="1705164663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2243713893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3653352083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3511897321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97098528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200923437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3502383672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598335487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155821301"/>
                    </a:ext>
                  </a:extLst>
                </a:gridCol>
                <a:gridCol w="358261">
                  <a:extLst>
                    <a:ext uri="{9D8B030D-6E8A-4147-A177-3AD203B41FA5}">
                      <a16:colId xmlns:a16="http://schemas.microsoft.com/office/drawing/2014/main" val="242569272"/>
                    </a:ext>
                  </a:extLst>
                </a:gridCol>
                <a:gridCol w="373861">
                  <a:extLst>
                    <a:ext uri="{9D8B030D-6E8A-4147-A177-3AD203B41FA5}">
                      <a16:colId xmlns:a16="http://schemas.microsoft.com/office/drawing/2014/main" val="3156415973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274068656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2313025106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4052035998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684755824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4232620133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3547359563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4174999837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3994310435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553858014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3206484554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2599212868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4294958409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3382290640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2379967148"/>
                    </a:ext>
                  </a:extLst>
                </a:gridCol>
                <a:gridCol w="366059">
                  <a:extLst>
                    <a:ext uri="{9D8B030D-6E8A-4147-A177-3AD203B41FA5}">
                      <a16:colId xmlns:a16="http://schemas.microsoft.com/office/drawing/2014/main" val="3333074420"/>
                    </a:ext>
                  </a:extLst>
                </a:gridCol>
              </a:tblGrid>
              <a:tr h="406213">
                <a:tc gridSpan="2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Chiffré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08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141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q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w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e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r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t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z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u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err="1"/>
                        <a:t>i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o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p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a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s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d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f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g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h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j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k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l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y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x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c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v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b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n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m</a:t>
                      </a:r>
                    </a:p>
                  </a:txBody>
                  <a:tcPr marT="9144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4921"/>
                  </a:ext>
                </a:extLst>
              </a:tr>
              <a:tr h="385422">
                <a:tc gridSpan="2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Clair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0784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07D524-67C6-7A01-3B97-C47DBA2B0B8F}"/>
              </a:ext>
            </a:extLst>
          </p:cNvPr>
          <p:cNvSpPr txBox="1"/>
          <p:nvPr/>
        </p:nvSpPr>
        <p:spPr>
          <a:xfrm>
            <a:off x="1734109" y="4571697"/>
            <a:ext cx="93288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Clef :</a:t>
            </a:r>
            <a:r>
              <a:rPr lang="en-US" sz="3200" dirty="0"/>
              <a:t> </a:t>
            </a:r>
            <a:r>
              <a:rPr lang="en-US" sz="3200" dirty="0">
                <a:ea typeface="+mn-lt"/>
                <a:cs typeface="+mn-lt"/>
              </a:rPr>
              <a:t> QWERTZUIOPASDFGHJKLYXCVBNM</a:t>
            </a:r>
            <a:endParaRPr lang="en-US" sz="3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E5FF7E-5258-1B3B-9C3B-1C913D3B759B}"/>
              </a:ext>
            </a:extLst>
          </p:cNvPr>
          <p:cNvSpPr txBox="1"/>
          <p:nvPr/>
        </p:nvSpPr>
        <p:spPr>
          <a:xfrm>
            <a:off x="1733856" y="5393376"/>
            <a:ext cx="94012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/>
              <a:t>C'est la clef de déchiffrement.</a:t>
            </a:r>
          </a:p>
        </p:txBody>
      </p:sp>
    </p:spTree>
    <p:extLst>
      <p:ext uri="{BB962C8B-B14F-4D97-AF65-F5344CB8AC3E}">
        <p14:creationId xmlns:p14="http://schemas.microsoft.com/office/powerpoint/2010/main" val="366817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E5FA8-E89E-21EE-6044-330E37F3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999" y="359229"/>
            <a:ext cx="10018713" cy="1218210"/>
          </a:xfrm>
        </p:spPr>
        <p:txBody>
          <a:bodyPr>
            <a:normAutofit/>
          </a:bodyPr>
          <a:lstStyle/>
          <a:p>
            <a:r>
              <a:rPr lang="fr-FR" sz="4800" b="1" dirty="0"/>
              <a:t>Clefs voisines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2C2F52-E7F2-C6E4-3A65-491EC2625C36}"/>
              </a:ext>
            </a:extLst>
          </p:cNvPr>
          <p:cNvSpPr txBox="1"/>
          <p:nvPr/>
        </p:nvSpPr>
        <p:spPr>
          <a:xfrm>
            <a:off x="1789479" y="1580244"/>
            <a:ext cx="992412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dirty="0"/>
              <a:t>Echanger 2 lettres :</a:t>
            </a:r>
          </a:p>
          <a:p>
            <a:pPr algn="ctr"/>
            <a:endParaRPr lang="fr-FR" sz="3200" dirty="0"/>
          </a:p>
          <a:p>
            <a:pPr algn="ctr"/>
            <a:r>
              <a:rPr lang="en-US" sz="3200" dirty="0"/>
              <a:t>QWERTZUIO</a:t>
            </a: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ASDFGHJKLY</a:t>
            </a:r>
            <a:r>
              <a:rPr lang="en-US" sz="3200" b="1" dirty="0">
                <a:solidFill>
                  <a:srgbClr val="FF0000"/>
                </a:solidFill>
              </a:rPr>
              <a:t>X</a:t>
            </a:r>
            <a:r>
              <a:rPr lang="en-US" sz="3200" dirty="0"/>
              <a:t>CVBNM</a:t>
            </a:r>
            <a:endParaRPr lang="fr-FR" sz="3200" dirty="0"/>
          </a:p>
          <a:p>
            <a:pPr algn="ctr"/>
            <a:r>
              <a:rPr lang="en-US" sz="3200" dirty="0"/>
              <a:t>QWERTZUIO</a:t>
            </a:r>
            <a:r>
              <a:rPr lang="en-US" sz="3200" b="1" dirty="0">
                <a:solidFill>
                  <a:srgbClr val="FF0000"/>
                </a:solidFill>
              </a:rPr>
              <a:t>X</a:t>
            </a:r>
            <a:r>
              <a:rPr lang="en-US" sz="3200" dirty="0"/>
              <a:t>ASDFGHJKLY</a:t>
            </a: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CVBNM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1B85EB-43DC-901F-1313-A33B915FB656}"/>
              </a:ext>
            </a:extLst>
          </p:cNvPr>
          <p:cNvSpPr txBox="1"/>
          <p:nvPr/>
        </p:nvSpPr>
        <p:spPr>
          <a:xfrm>
            <a:off x="1789478" y="4136319"/>
            <a:ext cx="992412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dirty="0"/>
              <a:t>Déplacer 1 lettre :</a:t>
            </a:r>
          </a:p>
          <a:p>
            <a:pPr algn="ctr"/>
            <a:endParaRPr lang="fr-FR" sz="3200" dirty="0"/>
          </a:p>
          <a:p>
            <a:pPr algn="ctr"/>
            <a:r>
              <a:rPr lang="en-US" sz="3200" dirty="0"/>
              <a:t>QWERTZUIO</a:t>
            </a: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ASDFGHJKLYXCVBNM</a:t>
            </a:r>
            <a:endParaRPr lang="fr-FR" sz="3200" dirty="0"/>
          </a:p>
          <a:p>
            <a:pPr algn="ctr"/>
            <a:r>
              <a:rPr lang="en-US" sz="3200" dirty="0"/>
              <a:t>QWERTZUIOASDFGHJKLY</a:t>
            </a: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X</a:t>
            </a:r>
            <a:r>
              <a:rPr lang="en-US" sz="3200" dirty="0">
                <a:solidFill>
                  <a:srgbClr val="000000"/>
                </a:solidFill>
              </a:rPr>
              <a:t>CVBNM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04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D45067-999C-1CB0-59D3-FB3AB389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72831" y="911891"/>
            <a:ext cx="2533164" cy="704981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Recuit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simulé</a:t>
            </a:r>
            <a:endParaRPr lang="en-US" sz="3200" dirty="0" err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EE6D-2D98-622C-BAF8-B9A894A1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91" y="489904"/>
            <a:ext cx="9834618" cy="58897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Choisir une « température » de départ </a:t>
            </a:r>
            <a:r>
              <a:rPr lang="fr-FR" i="1" dirty="0">
                <a:ea typeface="+mn-lt"/>
                <a:cs typeface="+mn-lt"/>
              </a:rPr>
              <a:t>T</a:t>
            </a:r>
            <a:r>
              <a:rPr lang="fr-FR" dirty="0">
                <a:ea typeface="+mn-lt"/>
                <a:cs typeface="+mn-lt"/>
              </a:rPr>
              <a:t>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Générer une 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clef</a:t>
            </a:r>
            <a:r>
              <a:rPr lang="fr-FR" dirty="0">
                <a:ea typeface="+mn-lt"/>
                <a:cs typeface="+mn-lt"/>
              </a:rPr>
              <a:t> aléatoire. Appelons-la 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Parmi toutes les 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clefs</a:t>
            </a:r>
            <a:r>
              <a:rPr lang="fr-FR" dirty="0">
                <a:ea typeface="+mn-lt"/>
                <a:cs typeface="+mn-lt"/>
              </a:rPr>
              <a:t> voisines de 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, en prendre une au hasard et la nommer 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2</a:t>
            </a:r>
            <a:r>
              <a:rPr lang="fr-FR" dirty="0">
                <a:ea typeface="+mn-lt"/>
                <a:cs typeface="+mn-lt"/>
              </a:rPr>
              <a:t>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Calculer </a:t>
            </a:r>
            <a:r>
              <a:rPr lang="fr-FR" i="1" dirty="0">
                <a:latin typeface="Symbol"/>
                <a:sym typeface="Symbol"/>
              </a:rPr>
              <a:t>D</a:t>
            </a:r>
            <a:r>
              <a:rPr lang="fr-FR" dirty="0">
                <a:ea typeface="+mn-lt"/>
                <a:cs typeface="+mn-lt"/>
              </a:rPr>
              <a:t> = 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score</a:t>
            </a:r>
            <a:r>
              <a:rPr lang="fr-FR" dirty="0">
                <a:ea typeface="+mn-lt"/>
                <a:cs typeface="+mn-lt"/>
              </a:rPr>
              <a:t>(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2</a:t>
            </a:r>
            <a:r>
              <a:rPr lang="fr-FR" dirty="0">
                <a:ea typeface="+mn-lt"/>
                <a:cs typeface="+mn-lt"/>
              </a:rPr>
              <a:t>) </a:t>
            </a:r>
            <a:r>
              <a:rPr lang="fr-FR" dirty="0">
                <a:latin typeface="Symbol"/>
                <a:sym typeface="Symbol"/>
              </a:rPr>
              <a:t>- 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score</a:t>
            </a:r>
            <a:r>
              <a:rPr lang="fr-FR" dirty="0">
                <a:ea typeface="+mn-lt"/>
                <a:cs typeface="+mn-lt"/>
              </a:rPr>
              <a:t>(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)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Si </a:t>
            </a:r>
            <a:r>
              <a:rPr lang="fr-FR" i="1" dirty="0">
                <a:latin typeface="Symbol"/>
                <a:sym typeface="Symbol"/>
              </a:rPr>
              <a:t>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>
                <a:latin typeface="Symbol"/>
                <a:sym typeface="Symbol"/>
              </a:rPr>
              <a:t></a:t>
            </a:r>
            <a:r>
              <a:rPr lang="fr-FR" dirty="0">
                <a:ea typeface="+mn-lt"/>
                <a:cs typeface="+mn-lt"/>
              </a:rPr>
              <a:t> 0, 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>
                <a:latin typeface="Symbol"/>
                <a:sym typeface="Symbol"/>
              </a:rPr>
              <a:t>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2</a:t>
            </a:r>
            <a:r>
              <a:rPr lang="fr-FR" dirty="0">
                <a:ea typeface="+mn-lt"/>
                <a:cs typeface="+mn-lt"/>
              </a:rPr>
              <a:t> ; le cas échéant, mettre à jour le meilleur 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score </a:t>
            </a:r>
            <a:r>
              <a:rPr lang="fr-FR" dirty="0">
                <a:ea typeface="+mn-lt"/>
                <a:cs typeface="+mn-lt"/>
              </a:rPr>
              <a:t>et la meilleure </a:t>
            </a: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clef</a:t>
            </a:r>
            <a:r>
              <a:rPr lang="fr-FR" dirty="0">
                <a:ea typeface="+mn-lt"/>
                <a:cs typeface="+mn-lt"/>
              </a:rPr>
              <a:t>. Aller à 8.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Générer un nombre réel aléatoire </a:t>
            </a:r>
            <a:r>
              <a:rPr lang="fr-FR" i="1" dirty="0">
                <a:ea typeface="+mn-lt"/>
                <a:cs typeface="+mn-lt"/>
              </a:rPr>
              <a:t>r</a:t>
            </a:r>
            <a:r>
              <a:rPr lang="fr-FR" dirty="0">
                <a:ea typeface="+mn-lt"/>
                <a:cs typeface="+mn-lt"/>
              </a:rPr>
              <a:t> dans l’intervalle [0 ; 1].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Si </a:t>
            </a:r>
            <a:r>
              <a:rPr lang="fr-FR" i="1" dirty="0">
                <a:ea typeface="+mn-lt"/>
                <a:cs typeface="+mn-lt"/>
              </a:rPr>
              <a:t>r </a:t>
            </a:r>
            <a:r>
              <a:rPr lang="fr-FR" dirty="0">
                <a:ea typeface="+mn-lt"/>
                <a:cs typeface="+mn-lt"/>
              </a:rPr>
              <a:t>&lt; </a:t>
            </a:r>
            <a:r>
              <a:rPr lang="fr-FR" dirty="0" err="1">
                <a:ea typeface="+mn-lt"/>
                <a:cs typeface="+mn-lt"/>
              </a:rPr>
              <a:t>exp</a:t>
            </a:r>
            <a:r>
              <a:rPr lang="fr-FR" dirty="0">
                <a:ea typeface="+mn-lt"/>
                <a:cs typeface="+mn-lt"/>
              </a:rPr>
              <a:t>(</a:t>
            </a:r>
            <a:r>
              <a:rPr lang="fr-FR" dirty="0">
                <a:latin typeface="Symbol"/>
                <a:sym typeface="Symbol"/>
              </a:rPr>
              <a:t>-</a:t>
            </a:r>
            <a:r>
              <a:rPr lang="fr-FR" i="1" dirty="0">
                <a:latin typeface="Symbol"/>
                <a:sym typeface="Symbol"/>
              </a:rPr>
              <a:t>D</a:t>
            </a:r>
            <a:r>
              <a:rPr lang="fr-FR" i="1" dirty="0">
                <a:ea typeface="+mn-lt"/>
                <a:cs typeface="+mn-lt"/>
              </a:rPr>
              <a:t>/T</a:t>
            </a:r>
            <a:r>
              <a:rPr lang="fr-FR" dirty="0">
                <a:ea typeface="+mn-lt"/>
                <a:cs typeface="+mn-lt"/>
              </a:rPr>
              <a:t>), 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1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>
                <a:latin typeface="Symbol"/>
                <a:sym typeface="Symbol"/>
              </a:rPr>
              <a:t>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i="1" dirty="0">
                <a:ea typeface="+mn-lt"/>
                <a:cs typeface="+mn-lt"/>
              </a:rPr>
              <a:t>C</a:t>
            </a:r>
            <a:r>
              <a:rPr lang="fr-FR" baseline="-25000" dirty="0">
                <a:ea typeface="+mn-lt"/>
                <a:cs typeface="+mn-lt"/>
              </a:rPr>
              <a:t>2</a:t>
            </a:r>
            <a:r>
              <a:rPr lang="fr-FR" dirty="0">
                <a:ea typeface="+mn-lt"/>
                <a:cs typeface="+mn-lt"/>
              </a:rPr>
              <a:t>. 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Diminuer </a:t>
            </a:r>
            <a:r>
              <a:rPr lang="fr-FR" i="1" dirty="0">
                <a:ea typeface="+mn-lt"/>
                <a:cs typeface="+mn-lt"/>
              </a:rPr>
              <a:t>T</a:t>
            </a:r>
            <a:r>
              <a:rPr lang="fr-FR" dirty="0">
                <a:ea typeface="+mn-lt"/>
                <a:cs typeface="+mn-lt"/>
              </a:rPr>
              <a:t> toutes les </a:t>
            </a:r>
            <a:r>
              <a:rPr lang="fr-FR" i="1" dirty="0">
                <a:ea typeface="+mn-lt"/>
                <a:cs typeface="+mn-lt"/>
              </a:rPr>
              <a:t>n</a:t>
            </a:r>
            <a:r>
              <a:rPr lang="fr-FR" dirty="0">
                <a:ea typeface="+mn-lt"/>
                <a:cs typeface="+mn-lt"/>
              </a:rPr>
              <a:t> itérations.</a:t>
            </a:r>
            <a:endParaRPr lang="en-US"/>
          </a:p>
          <a:p>
            <a:pPr marL="457200" indent="-457200">
              <a:buAutoNum type="arabicPeriod"/>
            </a:pPr>
            <a:r>
              <a:rPr lang="fr-FR" dirty="0">
                <a:ea typeface="+mn-lt"/>
                <a:cs typeface="+mn-lt"/>
              </a:rPr>
              <a:t>Retourner à 3, tant qu'on n'a pas décidé de s'arrêter.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D45067-999C-1CB0-59D3-FB3AB389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64604" y="1151048"/>
            <a:ext cx="2795027" cy="712648"/>
          </a:xfrm>
          <a:effectLst/>
        </p:spPr>
        <p:txBody>
          <a:bodyPr anchor="ctr">
            <a:normAutofit fontScale="90000"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Recherche avec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 err="1">
                <a:solidFill>
                  <a:schemeClr val="bg1"/>
                </a:solidFill>
              </a:rPr>
              <a:t>tabous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EE6D-2D98-622C-BAF8-B9A894A1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091" y="489904"/>
            <a:ext cx="9375177" cy="58897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Générer une clef aléatoire.</a:t>
            </a:r>
            <a:endParaRPr lang="fr-FR" sz="3200" dirty="0"/>
          </a:p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Parmi toutes les </a:t>
            </a:r>
            <a:r>
              <a:rPr lang="fr-FR" sz="3200" dirty="0">
                <a:solidFill>
                  <a:srgbClr val="FF0000"/>
                </a:solidFill>
                <a:ea typeface="+mn-lt"/>
                <a:cs typeface="+mn-lt"/>
              </a:rPr>
              <a:t>clefs</a:t>
            </a:r>
            <a:r>
              <a:rPr lang="fr-FR" sz="3200" dirty="0">
                <a:ea typeface="+mn-lt"/>
                <a:cs typeface="+mn-lt"/>
              </a:rPr>
              <a:t> voisines, prendre celle qui donne le meilleur </a:t>
            </a:r>
            <a:r>
              <a:rPr lang="fr-FR" sz="3200" dirty="0">
                <a:solidFill>
                  <a:srgbClr val="FF0000"/>
                </a:solidFill>
                <a:ea typeface="+mn-lt"/>
                <a:cs typeface="+mn-lt"/>
              </a:rPr>
              <a:t>score </a:t>
            </a:r>
            <a:r>
              <a:rPr lang="fr-FR" sz="3200" dirty="0">
                <a:ea typeface="+mn-lt"/>
                <a:cs typeface="+mn-lt"/>
              </a:rPr>
              <a:t>et qui n'est pas dans la liste des tabous.</a:t>
            </a:r>
            <a:endParaRPr lang="fr-FR" sz="3200" dirty="0"/>
          </a:p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Si la liste des tabous est pleine, retirer de cette file la </a:t>
            </a:r>
            <a:r>
              <a:rPr lang="fr-FR" sz="3200" dirty="0">
                <a:solidFill>
                  <a:srgbClr val="FF0000"/>
                </a:solidFill>
                <a:ea typeface="+mn-lt"/>
                <a:cs typeface="+mn-lt"/>
              </a:rPr>
              <a:t>clef</a:t>
            </a:r>
            <a:r>
              <a:rPr lang="fr-FR" sz="3200" dirty="0">
                <a:ea typeface="+mn-lt"/>
                <a:cs typeface="+mn-lt"/>
              </a:rPr>
              <a:t> la plus ancienne.</a:t>
            </a:r>
            <a:endParaRPr lang="fr-FR" sz="3200" dirty="0"/>
          </a:p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Mettre la nouvelle </a:t>
            </a:r>
            <a:r>
              <a:rPr lang="fr-FR" sz="3200" dirty="0">
                <a:solidFill>
                  <a:srgbClr val="FF0000"/>
                </a:solidFill>
                <a:ea typeface="+mn-lt"/>
                <a:cs typeface="+mn-lt"/>
              </a:rPr>
              <a:t>clef</a:t>
            </a:r>
            <a:r>
              <a:rPr lang="fr-FR" sz="3200" dirty="0">
                <a:ea typeface="+mn-lt"/>
                <a:cs typeface="+mn-lt"/>
              </a:rPr>
              <a:t> en queue de la liste des tabous.</a:t>
            </a:r>
            <a:endParaRPr lang="fr-FR" sz="3200" dirty="0"/>
          </a:p>
          <a:p>
            <a:pPr marL="457200" indent="-457200">
              <a:buAutoNum type="arabicPeriod"/>
            </a:pPr>
            <a:r>
              <a:rPr lang="fr-FR" sz="3200" dirty="0">
                <a:ea typeface="+mn-lt"/>
                <a:cs typeface="+mn-lt"/>
              </a:rPr>
              <a:t>Retourner à 2, tant qu'on n'a pas décidé de s'arrêter.</a:t>
            </a:r>
            <a:endParaRPr lang="fr-FR" sz="3200" dirty="0"/>
          </a:p>
          <a:p>
            <a:pPr marL="0" indent="0">
              <a:buClr>
                <a:srgbClr val="1287C3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7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B97C3-EB89-F4A1-89E7-02C3DF42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805" y="240476"/>
            <a:ext cx="7386350" cy="822366"/>
          </a:xfrm>
        </p:spPr>
        <p:txBody>
          <a:bodyPr>
            <a:noAutofit/>
          </a:bodyPr>
          <a:lstStyle/>
          <a:p>
            <a:r>
              <a:rPr lang="fr-FR" sz="4800" b="1" dirty="0"/>
              <a:t>Textes pour les tests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FAE4A4-5F8A-6659-F775-D09095A1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505" y="1063831"/>
            <a:ext cx="10305699" cy="49054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>
                <a:ea typeface="+mn-lt"/>
                <a:cs typeface="+mn-lt"/>
              </a:rPr>
              <a:t>Un extrait du texte sur </a:t>
            </a:r>
            <a:r>
              <a:rPr lang="fr-FR" sz="3200" b="1" dirty="0">
                <a:ea typeface="+mn-lt"/>
                <a:cs typeface="+mn-lt"/>
              </a:rPr>
              <a:t>Leonhard Euler</a:t>
            </a:r>
            <a:r>
              <a:rPr lang="fr-FR" b="1" dirty="0">
                <a:ea typeface="+mn-lt"/>
                <a:cs typeface="+mn-lt"/>
              </a:rPr>
              <a:t> </a:t>
            </a:r>
            <a:r>
              <a:rPr lang="fr-FR" dirty="0">
                <a:ea typeface="+mn-lt"/>
                <a:cs typeface="+mn-lt"/>
              </a:rPr>
              <a:t>tiré de Wikipédia (681 lettres).</a:t>
            </a:r>
          </a:p>
          <a:p>
            <a:pPr>
              <a:buClr>
                <a:srgbClr val="1287C3"/>
              </a:buClr>
            </a:pPr>
            <a:r>
              <a:rPr lang="fr-FR" dirty="0">
                <a:ea typeface="+mn-lt"/>
                <a:cs typeface="+mn-lt"/>
              </a:rPr>
              <a:t>Le poème « </a:t>
            </a:r>
            <a:r>
              <a:rPr lang="fr-FR" sz="3200" b="1" dirty="0">
                <a:ea typeface="+mn-lt"/>
                <a:cs typeface="+mn-lt"/>
              </a:rPr>
              <a:t>L’albatros</a:t>
            </a:r>
            <a:r>
              <a:rPr lang="fr-FR" b="1" dirty="0">
                <a:ea typeface="+mn-lt"/>
                <a:cs typeface="+mn-lt"/>
              </a:rPr>
              <a:t> </a:t>
            </a:r>
            <a:r>
              <a:rPr lang="fr-FR" dirty="0">
                <a:ea typeface="+mn-lt"/>
                <a:cs typeface="+mn-lt"/>
              </a:rPr>
              <a:t>» de Baudelaire (565 lettres).</a:t>
            </a:r>
          </a:p>
          <a:p>
            <a:pPr>
              <a:buClr>
                <a:srgbClr val="1287C3"/>
              </a:buClr>
            </a:pPr>
            <a:r>
              <a:rPr lang="fr-FR" dirty="0">
                <a:ea typeface="+mn-lt"/>
                <a:cs typeface="+mn-lt"/>
              </a:rPr>
              <a:t>Le début de « </a:t>
            </a:r>
            <a:r>
              <a:rPr lang="fr-FR" sz="3200" b="1" dirty="0">
                <a:ea typeface="+mn-lt"/>
                <a:cs typeface="+mn-lt"/>
              </a:rPr>
              <a:t>1984 </a:t>
            </a:r>
            <a:r>
              <a:rPr lang="fr-FR" dirty="0">
                <a:ea typeface="+mn-lt"/>
                <a:cs typeface="+mn-lt"/>
              </a:rPr>
              <a:t>». Traduction de l'anglais (4331 lettres).</a:t>
            </a:r>
          </a:p>
          <a:p>
            <a:pPr>
              <a:buClr>
                <a:srgbClr val="1287C3"/>
              </a:buClr>
            </a:pPr>
            <a:r>
              <a:rPr lang="fr-FR" dirty="0">
                <a:ea typeface="+mn-lt"/>
                <a:cs typeface="+mn-lt"/>
              </a:rPr>
              <a:t>Un extrait de « </a:t>
            </a:r>
            <a:r>
              <a:rPr lang="fr-FR" sz="3200" b="1" dirty="0">
                <a:ea typeface="+mn-lt"/>
                <a:cs typeface="+mn-lt"/>
              </a:rPr>
              <a:t>La disparition</a:t>
            </a:r>
            <a:r>
              <a:rPr lang="fr-FR" dirty="0">
                <a:ea typeface="+mn-lt"/>
                <a:cs typeface="+mn-lt"/>
              </a:rPr>
              <a:t> » de Georges Perec (834 lettres). Pas de E.</a:t>
            </a:r>
          </a:p>
          <a:p>
            <a:pPr>
              <a:buClr>
                <a:srgbClr val="1287C3"/>
              </a:buClr>
            </a:pPr>
            <a:r>
              <a:rPr lang="fr-FR" dirty="0">
                <a:ea typeface="+mn-lt"/>
                <a:cs typeface="+mn-lt"/>
              </a:rPr>
              <a:t>Le début de « </a:t>
            </a:r>
            <a:r>
              <a:rPr lang="fr-FR" sz="3200" b="1" err="1">
                <a:ea typeface="+mn-lt"/>
                <a:cs typeface="+mn-lt"/>
              </a:rPr>
              <a:t>Salammbo</a:t>
            </a:r>
            <a:r>
              <a:rPr lang="fr-FR" b="1" dirty="0">
                <a:ea typeface="+mn-lt"/>
                <a:cs typeface="+mn-lt"/>
              </a:rPr>
              <a:t> </a:t>
            </a:r>
            <a:r>
              <a:rPr lang="fr-FR" dirty="0">
                <a:ea typeface="+mn-lt"/>
                <a:cs typeface="+mn-lt"/>
              </a:rPr>
              <a:t>» de Gustave Flaubert (255 lettres). Court et contient des noms propres comme </a:t>
            </a:r>
            <a:r>
              <a:rPr lang="fr-FR" err="1">
                <a:ea typeface="+mn-lt"/>
                <a:cs typeface="+mn-lt"/>
              </a:rPr>
              <a:t>Mégara</a:t>
            </a:r>
            <a:r>
              <a:rPr lang="fr-FR" dirty="0">
                <a:ea typeface="+mn-lt"/>
                <a:cs typeface="+mn-lt"/>
              </a:rPr>
              <a:t>, Carthage et Hamilcar. </a:t>
            </a:r>
            <a:endParaRPr lang="fr-FR"/>
          </a:p>
          <a:p>
            <a:pPr>
              <a:buClr>
                <a:srgbClr val="1287C3"/>
              </a:buClr>
            </a:pPr>
            <a:r>
              <a:rPr lang="fr-FR" dirty="0">
                <a:ea typeface="+mn-lt"/>
                <a:cs typeface="+mn-lt"/>
              </a:rPr>
              <a:t>La fable « </a:t>
            </a:r>
            <a:r>
              <a:rPr lang="fr-FR" sz="3200" b="1" dirty="0">
                <a:ea typeface="+mn-lt"/>
                <a:cs typeface="+mn-lt"/>
              </a:rPr>
              <a:t>Le cheval et l’âne</a:t>
            </a:r>
            <a:r>
              <a:rPr lang="fr-FR" dirty="0">
                <a:ea typeface="+mn-lt"/>
                <a:cs typeface="+mn-lt"/>
              </a:rPr>
              <a:t> » de Jean de la Fontaine (496 lettres). Vieux français.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66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F1F6DD-6BC7-4366-09E9-D2C9B0DA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405" y="2147742"/>
            <a:ext cx="6698127" cy="141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/>
              <a:t>Première partie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C65CF-0CE9-2BFD-F836-EB89B90A6D7B}"/>
              </a:ext>
            </a:extLst>
          </p:cNvPr>
          <p:cNvSpPr txBox="1"/>
          <p:nvPr/>
        </p:nvSpPr>
        <p:spPr>
          <a:xfrm>
            <a:off x="4847618" y="4055607"/>
            <a:ext cx="546286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Deux </a:t>
            </a:r>
            <a:r>
              <a:rPr lang="en-US" sz="3200" dirty="0" err="1"/>
              <a:t>métaheuristiques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131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5BEF71-30CA-7C8B-EA97-3D881DBD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364" y="395037"/>
            <a:ext cx="10018713" cy="759994"/>
          </a:xfrm>
        </p:spPr>
        <p:txBody>
          <a:bodyPr/>
          <a:lstStyle/>
          <a:p>
            <a:r>
              <a:rPr lang="fr-FR" dirty="0"/>
              <a:t>Un résultat (Euler sur Wikipédia, recuit)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96B918-8B10-7845-5C03-AB19818363D9}"/>
              </a:ext>
            </a:extLst>
          </p:cNvPr>
          <p:cNvSpPr txBox="1"/>
          <p:nvPr/>
        </p:nvSpPr>
        <p:spPr>
          <a:xfrm>
            <a:off x="1503948" y="1333500"/>
            <a:ext cx="10557709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Miriam Fixed"/>
                <a:ea typeface="+mn-lt"/>
                <a:cs typeface="+mn-lt"/>
              </a:rPr>
              <a:t>Score: 6130.599465914166</a:t>
            </a:r>
            <a:endParaRPr lang="fr-FR" sz="2000" b="1">
              <a:latin typeface="Miriam Fixed"/>
              <a:ea typeface="+mn-lt"/>
              <a:cs typeface="+mn-lt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TDATLFCGYCUEILGVOGTQYTJIDZTLGTQYVOQYTQYIUVCOTQVDQQCZVLCTQMDTATJVAJDA</a:t>
            </a: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------</a:t>
            </a:r>
            <a:endParaRPr lang="en-US" sz="2000" b="1" dirty="0">
              <a:latin typeface="Miriam Fixed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Score: 5997.105715931042</a:t>
            </a:r>
            <a:endParaRPr lang="en-US" sz="2000" b="1" dirty="0">
              <a:latin typeface="Miriam Fixed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ADTALFCGYCUEILGVOGAQYAJIDZALGAQYVOQYAQYIUVCOAQVDQQCZVLCAQMDATAJVTJDT</a:t>
            </a:r>
            <a:endParaRPr lang="en-US" sz="2000" b="1">
              <a:latin typeface="Miriam Fixed"/>
              <a:ea typeface="+mn-lt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------</a:t>
            </a:r>
            <a:endParaRPr lang="en-US" sz="2000" b="1" dirty="0">
              <a:latin typeface="Miriam Fixed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Score: 5537.621471325572</a:t>
            </a:r>
            <a:endParaRPr lang="en-US" sz="2000" b="1" dirty="0">
              <a:latin typeface="Miriam Fixed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EYMELRUOJUXBALOKVOENJEDAYTELOENJKVNJENJAXKUVENKYNNUTKLUENSYEMEDKMDYM</a:t>
            </a:r>
            <a:endParaRPr lang="en-US" sz="2000" b="1" dirty="0">
              <a:latin typeface="Miriam Fixed"/>
              <a:cs typeface="Courier New"/>
            </a:endParaRPr>
          </a:p>
          <a:p>
            <a:endParaRPr lang="en-US" sz="2000" b="1" dirty="0">
              <a:latin typeface="Miriam Fixed"/>
              <a:cs typeface="Courier New"/>
            </a:endParaRPr>
          </a:p>
          <a:p>
            <a:pPr algn="l"/>
            <a:r>
              <a:rPr lang="en-US" sz="2000" b="1" dirty="0">
                <a:latin typeface="Miriam Fixed"/>
                <a:cs typeface="Courier New"/>
              </a:rPr>
              <a:t>[…]</a:t>
            </a:r>
          </a:p>
          <a:p>
            <a:endParaRPr lang="en-US" sz="2000" b="1" dirty="0">
              <a:latin typeface="Miriam Fixed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Score: 2729.173193215509</a:t>
            </a:r>
            <a:endParaRPr lang="en-US" sz="2000" b="1" dirty="0">
              <a:latin typeface="Miriam Fixed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EULERFITDIMPORTANTESDECOUVERTESDANSDESDOMAINESAUSSIVARIESQUELECALCUL</a:t>
            </a:r>
            <a:endParaRPr lang="en-US" sz="2000" b="1" dirty="0">
              <a:latin typeface="Miriam Fixed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------</a:t>
            </a:r>
            <a:endParaRPr lang="en-US" sz="2000" b="1" dirty="0">
              <a:latin typeface="Miriam Fixed"/>
              <a:cs typeface="Courier New"/>
            </a:endParaRPr>
          </a:p>
          <a:p>
            <a:r>
              <a:rPr lang="en-US" sz="2000" b="1" dirty="0">
                <a:latin typeface="Miriam Fixed"/>
                <a:ea typeface="+mn-lt"/>
                <a:cs typeface="+mn-lt"/>
              </a:rPr>
              <a:t>alphabet </a:t>
            </a:r>
            <a:r>
              <a:rPr lang="en-US" sz="2000" b="1" err="1">
                <a:latin typeface="Miriam Fixed"/>
                <a:ea typeface="+mn-lt"/>
                <a:cs typeface="+mn-lt"/>
              </a:rPr>
              <a:t>déchiffrant</a:t>
            </a:r>
            <a:r>
              <a:rPr lang="en-US" sz="2000" b="1" dirty="0">
                <a:latin typeface="Miriam Fixed"/>
                <a:ea typeface="+mn-lt"/>
                <a:cs typeface="+mn-lt"/>
              </a:rPr>
              <a:t> (0.92 minutes): PBEVDHKMNQTAWZGJCSFIYLORUX</a:t>
            </a:r>
            <a:endParaRPr lang="en-US" sz="2000" b="1" dirty="0">
              <a:latin typeface="Miriam Fixed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7258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90727-D431-67FC-5F7C-760AE5FA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11431"/>
          </a:xfrm>
        </p:spPr>
        <p:txBody>
          <a:bodyPr>
            <a:normAutofit/>
          </a:bodyPr>
          <a:lstStyle/>
          <a:p>
            <a:r>
              <a:rPr lang="fr-FR" sz="4800" b="1" dirty="0"/>
              <a:t>Résultats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A937CD2-2DDD-F75E-3496-95783FA83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447774"/>
              </p:ext>
            </p:extLst>
          </p:nvPr>
        </p:nvGraphicFramePr>
        <p:xfrm>
          <a:off x="1484415" y="2939142"/>
          <a:ext cx="10018708" cy="187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44">
                  <a:extLst>
                    <a:ext uri="{9D8B030D-6E8A-4147-A177-3AD203B41FA5}">
                      <a16:colId xmlns:a16="http://schemas.microsoft.com/office/drawing/2014/main" val="3569675842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2391084974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1189121603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9655215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726017740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1085355268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370684601"/>
                    </a:ext>
                  </a:extLst>
                </a:gridCol>
              </a:tblGrid>
              <a:tr h="71251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Leonhard</a:t>
                      </a:r>
                    </a:p>
                    <a:p>
                      <a:pPr lvl="0" algn="ctr">
                        <a:buNone/>
                      </a:pPr>
                      <a:r>
                        <a:rPr lang="fr-FR" sz="2000" dirty="0"/>
                        <a:t>Euler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  <a:p>
                      <a:pPr lvl="0" algn="ctr">
                        <a:buNone/>
                      </a:pPr>
                      <a:r>
                        <a:rPr lang="fr-FR" sz="2000" dirty="0"/>
                        <a:t>L'albatros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  <a:p>
                      <a:pPr lvl="0" algn="ctr">
                        <a:buNone/>
                      </a:pPr>
                      <a:r>
                        <a:rPr lang="fr-FR" sz="2000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La disparition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  <a:p>
                      <a:pPr lvl="0" algn="ctr">
                        <a:buNone/>
                      </a:pPr>
                      <a:r>
                        <a:rPr lang="fr-FR" sz="2000" err="1"/>
                        <a:t>Salammbo</a:t>
                      </a:r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Le cheval et l'âne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dirty="0"/>
                        <a:t>Recuit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76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dirty="0"/>
                        <a:t>Tabous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6820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BFB5AD8-D043-05DE-7BB2-7F456FB6E4F8}"/>
              </a:ext>
            </a:extLst>
          </p:cNvPr>
          <p:cNvSpPr txBox="1"/>
          <p:nvPr/>
        </p:nvSpPr>
        <p:spPr>
          <a:xfrm>
            <a:off x="1781299" y="1989115"/>
            <a:ext cx="94111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Les durées de décryptement sont données en minutes.</a:t>
            </a:r>
          </a:p>
        </p:txBody>
      </p:sp>
    </p:spTree>
    <p:extLst>
      <p:ext uri="{BB962C8B-B14F-4D97-AF65-F5344CB8AC3E}">
        <p14:creationId xmlns:p14="http://schemas.microsoft.com/office/powerpoint/2010/main" val="129777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17470-F091-F75E-F49E-3A453108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29541"/>
            <a:ext cx="10018713" cy="901535"/>
          </a:xfrm>
        </p:spPr>
        <p:txBody>
          <a:bodyPr/>
          <a:lstStyle/>
          <a:p>
            <a:r>
              <a:rPr lang="fr-FR" sz="4800" b="1" dirty="0"/>
              <a:t>Commentaires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7C1FB-E50E-E581-8D53-8E53CCB8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28288"/>
            <a:ext cx="10533310" cy="5060192"/>
          </a:xfrm>
        </p:spPr>
        <p:txBody>
          <a:bodyPr>
            <a:noAutofit/>
          </a:bodyPr>
          <a:lstStyle/>
          <a:p>
            <a:r>
              <a:rPr lang="fr-FR" sz="3200" dirty="0">
                <a:ea typeface="+mn-lt"/>
                <a:cs typeface="+mn-lt"/>
              </a:rPr>
              <a:t>La durée de décryptement dépend surtout de la longueur du texte. On peut aller (bien) plus vite en ne prenant que les 300 premières lettres du cryptogramme.</a:t>
            </a:r>
          </a:p>
          <a:p>
            <a:pPr>
              <a:buClr>
                <a:srgbClr val="1287C3"/>
              </a:buClr>
            </a:pPr>
            <a:r>
              <a:rPr lang="fr-FR" sz="3200" dirty="0">
                <a:ea typeface="+mn-lt"/>
                <a:cs typeface="+mn-lt"/>
              </a:rPr>
              <a:t>Le texte décrypté comporte parfois des erreurs mineures, qui n'empêchent pas la compréhension.</a:t>
            </a:r>
            <a:endParaRPr lang="fr-FR" sz="3200"/>
          </a:p>
          <a:p>
            <a:pPr>
              <a:buClr>
                <a:srgbClr val="1287C3"/>
              </a:buClr>
            </a:pPr>
            <a:r>
              <a:rPr lang="fr-FR" sz="3200" b="1" dirty="0">
                <a:ea typeface="+mn-lt"/>
                <a:cs typeface="+mn-lt"/>
              </a:rPr>
              <a:t>Fun </a:t>
            </a:r>
            <a:r>
              <a:rPr lang="fr-FR" sz="3200" b="1" dirty="0" err="1">
                <a:ea typeface="+mn-lt"/>
                <a:cs typeface="+mn-lt"/>
              </a:rPr>
              <a:t>fact</a:t>
            </a:r>
            <a:r>
              <a:rPr lang="fr-FR" sz="3200" dirty="0">
                <a:ea typeface="+mn-lt"/>
                <a:cs typeface="+mn-lt"/>
              </a:rPr>
              <a:t> : dans ce cas, le score du texte décrypté peut être plus petit (et donc "meilleur") que le texte original ! </a:t>
            </a:r>
          </a:p>
          <a:p>
            <a:pPr>
              <a:buClr>
                <a:srgbClr val="1287C3"/>
              </a:buClr>
            </a:pPr>
            <a:r>
              <a:rPr lang="fr-FR" sz="3200" dirty="0">
                <a:ea typeface="+mn-lt"/>
                <a:cs typeface="+mn-lt"/>
              </a:rPr>
              <a:t>Cela nous indique que le score de </a:t>
            </a:r>
            <a:r>
              <a:rPr lang="fr-FR" sz="3200" dirty="0" err="1">
                <a:ea typeface="+mn-lt"/>
                <a:cs typeface="+mn-lt"/>
              </a:rPr>
              <a:t>Sinkov</a:t>
            </a:r>
            <a:r>
              <a:rPr lang="fr-FR" sz="3200" dirty="0">
                <a:ea typeface="+mn-lt"/>
                <a:cs typeface="+mn-lt"/>
              </a:rPr>
              <a:t> avec des tétragrammes est une bonne mesure, mais pas parfaite.</a:t>
            </a:r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val="39189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C2A8-F5EB-C90B-19F4-06AB3669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33" y="278106"/>
            <a:ext cx="10179134" cy="1577433"/>
          </a:xfrm>
        </p:spPr>
        <p:txBody>
          <a:bodyPr>
            <a:normAutofit/>
          </a:bodyPr>
          <a:lstStyle/>
          <a:p>
            <a:r>
              <a:rPr lang="en-US" sz="4800" b="1" dirty="0"/>
              <a:t>Second </a:t>
            </a:r>
            <a:r>
              <a:rPr lang="en-US" sz="4800" b="1" dirty="0" err="1"/>
              <a:t>cas</a:t>
            </a:r>
            <a:r>
              <a:rPr lang="en-US" sz="4800" b="1" dirty="0"/>
              <a:t> : le chiffre de Playfair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7D524-67C6-7A01-3B97-C47DBA2B0B8F}"/>
              </a:ext>
            </a:extLst>
          </p:cNvPr>
          <p:cNvSpPr txBox="1"/>
          <p:nvPr/>
        </p:nvSpPr>
        <p:spPr>
          <a:xfrm>
            <a:off x="2959593" y="5621385"/>
            <a:ext cx="73578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Clef :</a:t>
            </a:r>
            <a:r>
              <a:rPr lang="en-US" sz="3200" dirty="0"/>
              <a:t> </a:t>
            </a:r>
            <a:r>
              <a:rPr lang="en-US" sz="3200" dirty="0">
                <a:ea typeface="+mn-lt"/>
                <a:cs typeface="+mn-lt"/>
              </a:rPr>
              <a:t> CHIFREDPLAYBGJKMNOQSTUVXZ</a:t>
            </a:r>
            <a:endParaRPr lang="en-US" sz="3200" dirty="0"/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9AD03AA6-D423-32CE-D2D0-CE1AD85B2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214462"/>
              </p:ext>
            </p:extLst>
          </p:nvPr>
        </p:nvGraphicFramePr>
        <p:xfrm>
          <a:off x="1910080" y="2702560"/>
          <a:ext cx="20846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2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graphicFrame>
        <p:nvGraphicFramePr>
          <p:cNvPr id="4" name="Espace réservé du contenu 10">
            <a:extLst>
              <a:ext uri="{FF2B5EF4-FFF2-40B4-BE49-F238E27FC236}">
                <a16:creationId xmlns:a16="http://schemas.microsoft.com/office/drawing/2014/main" id="{DE82243E-4BC5-6CC3-E079-FF30F79667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395848"/>
              </p:ext>
            </p:extLst>
          </p:nvPr>
        </p:nvGraphicFramePr>
        <p:xfrm>
          <a:off x="5699760" y="2702560"/>
          <a:ext cx="204397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10">
            <a:extLst>
              <a:ext uri="{FF2B5EF4-FFF2-40B4-BE49-F238E27FC236}">
                <a16:creationId xmlns:a16="http://schemas.microsoft.com/office/drawing/2014/main" id="{325F9029-217B-E012-86CD-4B5CB3E4F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368861"/>
              </p:ext>
            </p:extLst>
          </p:nvPr>
        </p:nvGraphicFramePr>
        <p:xfrm>
          <a:off x="9469120" y="2702560"/>
          <a:ext cx="200332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64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00664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00664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00664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00664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C98446D-3698-6339-BA80-E2D343AE1F94}"/>
              </a:ext>
            </a:extLst>
          </p:cNvPr>
          <p:cNvSpPr txBox="1"/>
          <p:nvPr/>
        </p:nvSpPr>
        <p:spPr>
          <a:xfrm>
            <a:off x="1782750" y="4866640"/>
            <a:ext cx="24168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/>
              <a:t>NA</a:t>
            </a:r>
            <a:r>
              <a:rPr lang="fr-FR" sz="2400" dirty="0"/>
              <a:t> est chiffré </a:t>
            </a:r>
            <a:r>
              <a:rPr lang="fr-FR" sz="2400" b="1" dirty="0"/>
              <a:t>SD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3EF1A1-9318-0F76-9E23-C54FCFDAFD17}"/>
              </a:ext>
            </a:extLst>
          </p:cNvPr>
          <p:cNvSpPr txBox="1"/>
          <p:nvPr/>
        </p:nvSpPr>
        <p:spPr>
          <a:xfrm>
            <a:off x="5582327" y="4866640"/>
            <a:ext cx="24168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/>
              <a:t>EL</a:t>
            </a:r>
            <a:r>
              <a:rPr lang="fr-FR" sz="2400" dirty="0"/>
              <a:t> est chiffré</a:t>
            </a:r>
            <a:r>
              <a:rPr lang="fr-FR" sz="2400" b="1" dirty="0"/>
              <a:t> DA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5200D3-6FF1-F49F-887A-ACFA5D937B25}"/>
              </a:ext>
            </a:extLst>
          </p:cNvPr>
          <p:cNvSpPr txBox="1"/>
          <p:nvPr/>
        </p:nvSpPr>
        <p:spPr>
          <a:xfrm>
            <a:off x="9352742" y="4866640"/>
            <a:ext cx="23158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/>
              <a:t>GV</a:t>
            </a:r>
            <a:r>
              <a:rPr lang="fr-FR" sz="2400" dirty="0"/>
              <a:t> est chiffré </a:t>
            </a:r>
            <a:r>
              <a:rPr lang="fr-FR" sz="2400" b="1" dirty="0"/>
              <a:t>OI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0F47B8-D97B-FFF2-376A-1BF029CB0C1F}"/>
              </a:ext>
            </a:extLst>
          </p:cNvPr>
          <p:cNvSpPr txBox="1"/>
          <p:nvPr/>
        </p:nvSpPr>
        <p:spPr>
          <a:xfrm>
            <a:off x="1828800" y="1717040"/>
            <a:ext cx="97739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On chiffre le texte par groupes de 2 lettres (</a:t>
            </a:r>
            <a:r>
              <a:rPr lang="fr-FR" sz="3200" dirty="0" err="1"/>
              <a:t>bigrammes</a:t>
            </a:r>
            <a:r>
              <a:rPr lang="fr-F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099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C2A8-F5EB-C90B-19F4-06AB3669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17" y="-88050"/>
            <a:ext cx="10179134" cy="1577433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Chiffrons</a:t>
            </a:r>
            <a:r>
              <a:rPr lang="en-US" sz="4800" b="1" dirty="0"/>
              <a:t> le mot : ALLUMETTES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9AD03AA6-D423-32CE-D2D0-CE1AD85B2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643609"/>
              </p:ext>
            </p:extLst>
          </p:nvPr>
        </p:nvGraphicFramePr>
        <p:xfrm>
          <a:off x="5119671" y="1496785"/>
          <a:ext cx="289619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239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579239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41107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A6BAC00-F25D-5E4D-E44C-9D994603D657}"/>
              </a:ext>
            </a:extLst>
          </p:cNvPr>
          <p:cNvSpPr txBox="1"/>
          <p:nvPr/>
        </p:nvSpPr>
        <p:spPr>
          <a:xfrm>
            <a:off x="5475669" y="5672811"/>
            <a:ext cx="9689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EA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C014A3-4048-AD9D-D4D2-51661EB45DAC}"/>
              </a:ext>
            </a:extLst>
          </p:cNvPr>
          <p:cNvSpPr txBox="1"/>
          <p:nvPr/>
        </p:nvSpPr>
        <p:spPr>
          <a:xfrm>
            <a:off x="2487437" y="4435277"/>
            <a:ext cx="8642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 err="1"/>
              <a:t>Bigrammes</a:t>
            </a:r>
            <a:r>
              <a:rPr lang="fr-FR" sz="3200" dirty="0"/>
              <a:t> :           AL LU ME TT 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16881B3-1C63-C07A-6061-64E745A46F78}"/>
              </a:ext>
            </a:extLst>
          </p:cNvPr>
          <p:cNvSpPr/>
          <p:nvPr/>
        </p:nvSpPr>
        <p:spPr>
          <a:xfrm>
            <a:off x="7273636" y="4482933"/>
            <a:ext cx="504702" cy="455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A00C67-76A4-CEA0-DCF6-1E2ECED3EF46}"/>
              </a:ext>
            </a:extLst>
          </p:cNvPr>
          <p:cNvSpPr txBox="1"/>
          <p:nvPr/>
        </p:nvSpPr>
        <p:spPr>
          <a:xfrm>
            <a:off x="5472544" y="5017323"/>
            <a:ext cx="3295402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AL LU ME T</a:t>
            </a:r>
            <a:r>
              <a:rPr lang="fr-FR" sz="3200" dirty="0">
                <a:solidFill>
                  <a:srgbClr val="FF0000"/>
                </a:solidFill>
              </a:rPr>
              <a:t>X</a:t>
            </a:r>
            <a:r>
              <a:rPr lang="fr-FR" sz="3200" dirty="0"/>
              <a:t> TE 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02BE8E-78B9-21C0-D432-24BA24B888CD}"/>
              </a:ext>
            </a:extLst>
          </p:cNvPr>
          <p:cNvSpPr txBox="1"/>
          <p:nvPr/>
        </p:nvSpPr>
        <p:spPr>
          <a:xfrm>
            <a:off x="6016830" y="5670468"/>
            <a:ext cx="7521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dirty="0"/>
              <a:t>DX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D35C71-B24D-60ED-C38D-D89040E4DB31}"/>
              </a:ext>
            </a:extLst>
          </p:cNvPr>
          <p:cNvSpPr txBox="1"/>
          <p:nvPr/>
        </p:nvSpPr>
        <p:spPr>
          <a:xfrm>
            <a:off x="6640285" y="5670467"/>
            <a:ext cx="7323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dirty="0"/>
              <a:t>TY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61652F-88ED-C2BC-7BB7-112BC00A923A}"/>
              </a:ext>
            </a:extLst>
          </p:cNvPr>
          <p:cNvSpPr txBox="1"/>
          <p:nvPr/>
        </p:nvSpPr>
        <p:spPr>
          <a:xfrm>
            <a:off x="7184572" y="5670468"/>
            <a:ext cx="7323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dirty="0"/>
              <a:t>UZ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072654-54A8-93D8-B47A-D41822B230CB}"/>
              </a:ext>
            </a:extLst>
          </p:cNvPr>
          <p:cNvSpPr txBox="1"/>
          <p:nvPr/>
        </p:nvSpPr>
        <p:spPr>
          <a:xfrm>
            <a:off x="7728856" y="5670467"/>
            <a:ext cx="8609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dirty="0"/>
              <a:t>CY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3000F2-6A88-3105-D8B3-0EB0D8541527}"/>
              </a:ext>
            </a:extLst>
          </p:cNvPr>
          <p:cNvSpPr txBox="1"/>
          <p:nvPr/>
        </p:nvSpPr>
        <p:spPr>
          <a:xfrm>
            <a:off x="8223663" y="5670467"/>
            <a:ext cx="10786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dirty="0"/>
              <a:t>MR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20E4F2-A510-92DF-7582-36BFE5C06144}"/>
              </a:ext>
            </a:extLst>
          </p:cNvPr>
          <p:cNvSpPr txBox="1"/>
          <p:nvPr/>
        </p:nvSpPr>
        <p:spPr>
          <a:xfrm>
            <a:off x="2483921" y="5670467"/>
            <a:ext cx="3097480" cy="5824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Cryptogramme 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D308CA-D6FF-9B30-6952-528E4E9A5A88}"/>
              </a:ext>
            </a:extLst>
          </p:cNvPr>
          <p:cNvSpPr txBox="1"/>
          <p:nvPr/>
        </p:nvSpPr>
        <p:spPr>
          <a:xfrm>
            <a:off x="8471063" y="5017324"/>
            <a:ext cx="5145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2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2949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  <p:bldP spid="5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E5FA8-E89E-21EE-6044-330E37F3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999" y="359229"/>
            <a:ext cx="10018713" cy="1218210"/>
          </a:xfrm>
        </p:spPr>
        <p:txBody>
          <a:bodyPr>
            <a:normAutofit/>
          </a:bodyPr>
          <a:lstStyle/>
          <a:p>
            <a:r>
              <a:rPr lang="fr-FR" sz="4800" b="1" dirty="0"/>
              <a:t>Clefs voisines (1)</a:t>
            </a:r>
          </a:p>
        </p:txBody>
      </p:sp>
      <p:graphicFrame>
        <p:nvGraphicFramePr>
          <p:cNvPr id="4" name="Espace réservé du contenu 10">
            <a:extLst>
              <a:ext uri="{FF2B5EF4-FFF2-40B4-BE49-F238E27FC236}">
                <a16:creationId xmlns:a16="http://schemas.microsoft.com/office/drawing/2014/main" id="{D62C6A69-6BAA-0D47-3AAD-BD28528C7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675324"/>
              </p:ext>
            </p:extLst>
          </p:nvPr>
        </p:nvGraphicFramePr>
        <p:xfrm>
          <a:off x="3137197" y="3048924"/>
          <a:ext cx="20846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2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graphicFrame>
        <p:nvGraphicFramePr>
          <p:cNvPr id="6" name="Espace réservé du contenu 10">
            <a:extLst>
              <a:ext uri="{FF2B5EF4-FFF2-40B4-BE49-F238E27FC236}">
                <a16:creationId xmlns:a16="http://schemas.microsoft.com/office/drawing/2014/main" id="{A2CB5BCA-8348-ED37-3229-BF1D86DDD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247004"/>
              </p:ext>
            </p:extLst>
          </p:nvPr>
        </p:nvGraphicFramePr>
        <p:xfrm>
          <a:off x="8114409" y="3048924"/>
          <a:ext cx="204397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C2C2F52-E7F2-C6E4-3A65-491EC2625C36}"/>
              </a:ext>
            </a:extLst>
          </p:cNvPr>
          <p:cNvSpPr txBox="1"/>
          <p:nvPr/>
        </p:nvSpPr>
        <p:spPr>
          <a:xfrm>
            <a:off x="2719450" y="1840674"/>
            <a:ext cx="80910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Echanger 2 lettres (recuit : probabilité de 92%)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6FDDC04-E427-BB6F-651C-60AD14AE975D}"/>
              </a:ext>
            </a:extLst>
          </p:cNvPr>
          <p:cNvSpPr/>
          <p:nvPr/>
        </p:nvSpPr>
        <p:spPr>
          <a:xfrm>
            <a:off x="6056415" y="3800103"/>
            <a:ext cx="1395350" cy="4948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5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E5FA8-E89E-21EE-6044-330E37F3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791" y="359229"/>
            <a:ext cx="10028609" cy="584860"/>
          </a:xfrm>
        </p:spPr>
        <p:txBody>
          <a:bodyPr>
            <a:normAutofit fontScale="90000"/>
          </a:bodyPr>
          <a:lstStyle/>
          <a:p>
            <a:r>
              <a:rPr lang="fr-FR" sz="4800" b="1" dirty="0"/>
              <a:t>Clefs voisines (2)</a:t>
            </a:r>
          </a:p>
        </p:txBody>
      </p:sp>
      <p:graphicFrame>
        <p:nvGraphicFramePr>
          <p:cNvPr id="4" name="Espace réservé du contenu 10">
            <a:extLst>
              <a:ext uri="{FF2B5EF4-FFF2-40B4-BE49-F238E27FC236}">
                <a16:creationId xmlns:a16="http://schemas.microsoft.com/office/drawing/2014/main" id="{D62C6A69-6BAA-0D47-3AAD-BD28528C7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42130"/>
              </p:ext>
            </p:extLst>
          </p:nvPr>
        </p:nvGraphicFramePr>
        <p:xfrm>
          <a:off x="3147093" y="1802015"/>
          <a:ext cx="20846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2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graphicFrame>
        <p:nvGraphicFramePr>
          <p:cNvPr id="6" name="Espace réservé du contenu 10">
            <a:extLst>
              <a:ext uri="{FF2B5EF4-FFF2-40B4-BE49-F238E27FC236}">
                <a16:creationId xmlns:a16="http://schemas.microsoft.com/office/drawing/2014/main" id="{A2CB5BCA-8348-ED37-3229-BF1D86DDD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337616"/>
              </p:ext>
            </p:extLst>
          </p:nvPr>
        </p:nvGraphicFramePr>
        <p:xfrm>
          <a:off x="8094617" y="1802015"/>
          <a:ext cx="204397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C2C2F52-E7F2-C6E4-3A65-491EC2625C36}"/>
              </a:ext>
            </a:extLst>
          </p:cNvPr>
          <p:cNvSpPr txBox="1"/>
          <p:nvPr/>
        </p:nvSpPr>
        <p:spPr>
          <a:xfrm>
            <a:off x="2892631" y="1139041"/>
            <a:ext cx="822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Echanger 2 colonnes (recuit : probabilité de 2%)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6FDDC04-E427-BB6F-651C-60AD14AE975D}"/>
              </a:ext>
            </a:extLst>
          </p:cNvPr>
          <p:cNvSpPr/>
          <p:nvPr/>
        </p:nvSpPr>
        <p:spPr>
          <a:xfrm>
            <a:off x="6066311" y="2543298"/>
            <a:ext cx="1395350" cy="4948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Espace réservé du contenu 10">
            <a:extLst>
              <a:ext uri="{FF2B5EF4-FFF2-40B4-BE49-F238E27FC236}">
                <a16:creationId xmlns:a16="http://schemas.microsoft.com/office/drawing/2014/main" id="{4E82DC9D-497C-ED86-12E6-8476ACDDA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26472"/>
              </p:ext>
            </p:extLst>
          </p:nvPr>
        </p:nvGraphicFramePr>
        <p:xfrm>
          <a:off x="3160948" y="4695636"/>
          <a:ext cx="20846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2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F02350F6-5318-5D38-31A3-FDFEA37A5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290724"/>
              </p:ext>
            </p:extLst>
          </p:nvPr>
        </p:nvGraphicFramePr>
        <p:xfrm>
          <a:off x="8094617" y="4681781"/>
          <a:ext cx="204397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F7171EF-BBD0-25F9-A73A-C33C36EB76DA}"/>
              </a:ext>
            </a:extLst>
          </p:cNvPr>
          <p:cNvSpPr txBox="1"/>
          <p:nvPr/>
        </p:nvSpPr>
        <p:spPr>
          <a:xfrm>
            <a:off x="3130139" y="3978233"/>
            <a:ext cx="77535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Echanger 2 lignes (recuit : probabilité de 2%)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2F0318A-B66B-6E10-928B-2EDB4FEB9939}"/>
              </a:ext>
            </a:extLst>
          </p:cNvPr>
          <p:cNvSpPr/>
          <p:nvPr/>
        </p:nvSpPr>
        <p:spPr>
          <a:xfrm>
            <a:off x="6066311" y="5423064"/>
            <a:ext cx="1395350" cy="4948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0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E5FA8-E89E-21EE-6044-330E37F3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791" y="359229"/>
            <a:ext cx="10028609" cy="584860"/>
          </a:xfrm>
        </p:spPr>
        <p:txBody>
          <a:bodyPr>
            <a:normAutofit fontScale="90000"/>
          </a:bodyPr>
          <a:lstStyle/>
          <a:p>
            <a:r>
              <a:rPr lang="fr-FR" sz="4800" b="1" dirty="0"/>
              <a:t>Clefs voisines (3)</a:t>
            </a:r>
          </a:p>
        </p:txBody>
      </p:sp>
      <p:graphicFrame>
        <p:nvGraphicFramePr>
          <p:cNvPr id="4" name="Espace réservé du contenu 10">
            <a:extLst>
              <a:ext uri="{FF2B5EF4-FFF2-40B4-BE49-F238E27FC236}">
                <a16:creationId xmlns:a16="http://schemas.microsoft.com/office/drawing/2014/main" id="{D62C6A69-6BAA-0D47-3AAD-BD28528C7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898532"/>
              </p:ext>
            </p:extLst>
          </p:nvPr>
        </p:nvGraphicFramePr>
        <p:xfrm>
          <a:off x="3147093" y="1802015"/>
          <a:ext cx="20846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2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graphicFrame>
        <p:nvGraphicFramePr>
          <p:cNvPr id="6" name="Espace réservé du contenu 10">
            <a:extLst>
              <a:ext uri="{FF2B5EF4-FFF2-40B4-BE49-F238E27FC236}">
                <a16:creationId xmlns:a16="http://schemas.microsoft.com/office/drawing/2014/main" id="{A2CB5BCA-8348-ED37-3229-BF1D86DDD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492089"/>
              </p:ext>
            </p:extLst>
          </p:nvPr>
        </p:nvGraphicFramePr>
        <p:xfrm>
          <a:off x="8094617" y="1802015"/>
          <a:ext cx="204397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C2C2F52-E7F2-C6E4-3A65-491EC2625C36}"/>
              </a:ext>
            </a:extLst>
          </p:cNvPr>
          <p:cNvSpPr txBox="1"/>
          <p:nvPr/>
        </p:nvSpPr>
        <p:spPr>
          <a:xfrm>
            <a:off x="2848098" y="1139041"/>
            <a:ext cx="78426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Inverser 1 colonne (recuit : probabilité de 2%)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6FDDC04-E427-BB6F-651C-60AD14AE975D}"/>
              </a:ext>
            </a:extLst>
          </p:cNvPr>
          <p:cNvSpPr/>
          <p:nvPr/>
        </p:nvSpPr>
        <p:spPr>
          <a:xfrm>
            <a:off x="6066311" y="2543298"/>
            <a:ext cx="1395350" cy="4948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Espace réservé du contenu 10">
            <a:extLst>
              <a:ext uri="{FF2B5EF4-FFF2-40B4-BE49-F238E27FC236}">
                <a16:creationId xmlns:a16="http://schemas.microsoft.com/office/drawing/2014/main" id="{4E82DC9D-497C-ED86-12E6-8476ACDDA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63672"/>
              </p:ext>
            </p:extLst>
          </p:nvPr>
        </p:nvGraphicFramePr>
        <p:xfrm>
          <a:off x="3160948" y="4695636"/>
          <a:ext cx="208462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2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1692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F02350F6-5318-5D38-31A3-FDFEA37A5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517780"/>
              </p:ext>
            </p:extLst>
          </p:nvPr>
        </p:nvGraphicFramePr>
        <p:xfrm>
          <a:off x="8094617" y="4681781"/>
          <a:ext cx="204397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5">
                  <a:extLst>
                    <a:ext uri="{9D8B030D-6E8A-4147-A177-3AD203B41FA5}">
                      <a16:colId xmlns:a16="http://schemas.microsoft.com/office/drawing/2014/main" val="1252747990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3182880782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195403511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489972075"/>
                    </a:ext>
                  </a:extLst>
                </a:gridCol>
                <a:gridCol w="408795">
                  <a:extLst>
                    <a:ext uri="{9D8B030D-6E8A-4147-A177-3AD203B41FA5}">
                      <a16:colId xmlns:a16="http://schemas.microsoft.com/office/drawing/2014/main" val="76036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95220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F7171EF-BBD0-25F9-A73A-C33C36EB76DA}"/>
              </a:ext>
            </a:extLst>
          </p:cNvPr>
          <p:cNvSpPr txBox="1"/>
          <p:nvPr/>
        </p:nvSpPr>
        <p:spPr>
          <a:xfrm>
            <a:off x="3108367" y="4000994"/>
            <a:ext cx="732212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Inverser 1 ligne (recuit : probabilité de 2%)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2F0318A-B66B-6E10-928B-2EDB4FEB9939}"/>
              </a:ext>
            </a:extLst>
          </p:cNvPr>
          <p:cNvSpPr/>
          <p:nvPr/>
        </p:nvSpPr>
        <p:spPr>
          <a:xfrm>
            <a:off x="6066311" y="5423064"/>
            <a:ext cx="1395350" cy="4948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90727-D431-67FC-5F7C-760AE5FA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77982"/>
            <a:ext cx="10018713" cy="911431"/>
          </a:xfrm>
        </p:spPr>
        <p:txBody>
          <a:bodyPr>
            <a:normAutofit/>
          </a:bodyPr>
          <a:lstStyle/>
          <a:p>
            <a:r>
              <a:rPr lang="fr-FR" sz="4800" b="1" dirty="0"/>
              <a:t>Résultats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A937CD2-2DDD-F75E-3496-95783FA83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599201"/>
              </p:ext>
            </p:extLst>
          </p:nvPr>
        </p:nvGraphicFramePr>
        <p:xfrm>
          <a:off x="1630091" y="2803944"/>
          <a:ext cx="10018708" cy="187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44">
                  <a:extLst>
                    <a:ext uri="{9D8B030D-6E8A-4147-A177-3AD203B41FA5}">
                      <a16:colId xmlns:a16="http://schemas.microsoft.com/office/drawing/2014/main" val="3569675842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2391084974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1189121603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9655215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726017740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1085355268"/>
                    </a:ext>
                  </a:extLst>
                </a:gridCol>
                <a:gridCol w="1431244">
                  <a:extLst>
                    <a:ext uri="{9D8B030D-6E8A-4147-A177-3AD203B41FA5}">
                      <a16:colId xmlns:a16="http://schemas.microsoft.com/office/drawing/2014/main" val="370684601"/>
                    </a:ext>
                  </a:extLst>
                </a:gridCol>
              </a:tblGrid>
              <a:tr h="71251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Leonhard</a:t>
                      </a:r>
                    </a:p>
                    <a:p>
                      <a:pPr lvl="0" algn="ctr">
                        <a:buNone/>
                      </a:pPr>
                      <a:r>
                        <a:rPr lang="fr-FR" sz="2000" dirty="0"/>
                        <a:t>Euler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  <a:p>
                      <a:pPr lvl="0" algn="ctr">
                        <a:buNone/>
                      </a:pPr>
                      <a:r>
                        <a:rPr lang="fr-FR" sz="2000" dirty="0"/>
                        <a:t>L'albatros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  <a:p>
                      <a:pPr lvl="0" algn="ctr">
                        <a:buNone/>
                      </a:pPr>
                      <a:r>
                        <a:rPr lang="fr-FR" sz="2000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La disparition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  <a:p>
                      <a:pPr lvl="0" algn="ctr">
                        <a:buNone/>
                      </a:pPr>
                      <a:r>
                        <a:rPr lang="fr-FR" sz="2000" err="1"/>
                        <a:t>Salammbo</a:t>
                      </a:r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Le cheval et l'âne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8905"/>
                  </a:ext>
                </a:extLst>
              </a:tr>
              <a:tr h="286987">
                <a:tc rowSpan="2">
                  <a:txBody>
                    <a:bodyPr/>
                    <a:lstStyle/>
                    <a:p>
                      <a:r>
                        <a:rPr lang="fr-FR" sz="3200" dirty="0"/>
                        <a:t>Recuit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8/10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8/10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4/10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3/10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b="0" i="0" u="none" strike="noStrike" noProof="0" dirty="0">
                          <a:solidFill>
                            <a:srgbClr val="000000"/>
                          </a:solidFill>
                          <a:latin typeface="Corbel"/>
                        </a:rPr>
                        <a:t>7/10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765674"/>
                  </a:ext>
                </a:extLst>
              </a:tr>
              <a:tr h="286987">
                <a:tc vMerge="1">
                  <a:txBody>
                    <a:bodyPr/>
                    <a:lstStyle/>
                    <a:p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dirty="0"/>
                        <a:t>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dirty="0"/>
                        <a:t>19.7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dirty="0"/>
                        <a:t>20.7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dirty="0"/>
                        <a:t>27.1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dirty="0"/>
                        <a:t>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3200" dirty="0"/>
                        <a:t>20.5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46265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BFB5AD8-D043-05DE-7BB2-7F456FB6E4F8}"/>
              </a:ext>
            </a:extLst>
          </p:cNvPr>
          <p:cNvSpPr txBox="1"/>
          <p:nvPr/>
        </p:nvSpPr>
        <p:spPr>
          <a:xfrm>
            <a:off x="2394857" y="1494310"/>
            <a:ext cx="850075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dirty="0"/>
              <a:t>Taux de réussite (sur 10 essais) et </a:t>
            </a:r>
            <a:endParaRPr lang="fr-FR" dirty="0"/>
          </a:p>
          <a:p>
            <a:r>
              <a:rPr lang="fr-FR" sz="3200" dirty="0"/>
              <a:t>durées moyennes de décryptement (en minutes).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CD3C14-E809-DB3A-F36F-7F234FAFF7A1}"/>
              </a:ext>
            </a:extLst>
          </p:cNvPr>
          <p:cNvSpPr txBox="1"/>
          <p:nvPr/>
        </p:nvSpPr>
        <p:spPr>
          <a:xfrm>
            <a:off x="2257986" y="5252757"/>
            <a:ext cx="92616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La recherche avec tabous ne donne aucun résultat !</a:t>
            </a:r>
          </a:p>
        </p:txBody>
      </p:sp>
    </p:spTree>
    <p:extLst>
      <p:ext uri="{BB962C8B-B14F-4D97-AF65-F5344CB8AC3E}">
        <p14:creationId xmlns:p14="http://schemas.microsoft.com/office/powerpoint/2010/main" val="176274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17470-F091-F75E-F49E-3A453108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517" y="542453"/>
            <a:ext cx="10018713" cy="901535"/>
          </a:xfrm>
        </p:spPr>
        <p:txBody>
          <a:bodyPr/>
          <a:lstStyle/>
          <a:p>
            <a:r>
              <a:rPr lang="fr-FR" sz="4800" b="1" dirty="0"/>
              <a:t>Commentaires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7C1FB-E50E-E581-8D53-8E53CCB8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604" y="1349518"/>
            <a:ext cx="10533310" cy="4743515"/>
          </a:xfrm>
        </p:spPr>
        <p:txBody>
          <a:bodyPr>
            <a:noAutofit/>
          </a:bodyPr>
          <a:lstStyle/>
          <a:p>
            <a:r>
              <a:rPr lang="fr-FR" sz="3200" dirty="0"/>
              <a:t>Les temps de décryptement sont bien plus longs que pour une substitution </a:t>
            </a:r>
            <a:r>
              <a:rPr lang="fr-FR" sz="3200" dirty="0" err="1"/>
              <a:t>monoalphabétique</a:t>
            </a:r>
            <a:r>
              <a:rPr lang="fr-FR" sz="3200" dirty="0"/>
              <a:t>, mais cela reste raisonnable.</a:t>
            </a:r>
          </a:p>
          <a:p>
            <a:pPr>
              <a:buClr>
                <a:srgbClr val="1287C3"/>
              </a:buClr>
            </a:pPr>
            <a:r>
              <a:rPr lang="fr-FR" sz="3200" dirty="0"/>
              <a:t>Il y a des échecs.</a:t>
            </a:r>
          </a:p>
          <a:p>
            <a:pPr>
              <a:buClr>
                <a:srgbClr val="1287C3"/>
              </a:buClr>
            </a:pPr>
            <a:r>
              <a:rPr lang="fr-FR" sz="3200" dirty="0"/>
              <a:t>Certains cryptogrammes (</a:t>
            </a:r>
            <a:r>
              <a:rPr lang="fr-FR" sz="3200" b="1" dirty="0"/>
              <a:t>La disparition</a:t>
            </a:r>
            <a:r>
              <a:rPr lang="fr-FR" sz="3200" dirty="0"/>
              <a:t> et </a:t>
            </a:r>
            <a:r>
              <a:rPr lang="fr-FR" sz="3200" b="1" dirty="0" err="1"/>
              <a:t>Salammbo</a:t>
            </a:r>
            <a:r>
              <a:rPr lang="fr-FR" sz="3200" dirty="0"/>
              <a:t>) sont assez difficiles à décrypter.</a:t>
            </a:r>
          </a:p>
          <a:p>
            <a:pPr>
              <a:buClr>
                <a:srgbClr val="1287C3"/>
              </a:buClr>
            </a:pPr>
            <a:r>
              <a:rPr lang="fr-FR" sz="3200" dirty="0"/>
              <a:t>La recherche avec tabous ne fonctionne pas...</a:t>
            </a:r>
          </a:p>
        </p:txBody>
      </p:sp>
    </p:spTree>
    <p:extLst>
      <p:ext uri="{BB962C8B-B14F-4D97-AF65-F5344CB8AC3E}">
        <p14:creationId xmlns:p14="http://schemas.microsoft.com/office/powerpoint/2010/main" val="19290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C2A780-C6FE-43B3-07E0-C1B04067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222" y="685800"/>
            <a:ext cx="7132979" cy="1413933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Les </a:t>
            </a:r>
            <a:r>
              <a:rPr lang="en-US" sz="4800" err="1">
                <a:ea typeface="+mj-lt"/>
                <a:cs typeface="+mj-lt"/>
              </a:rPr>
              <a:t>méta</a:t>
            </a:r>
            <a:r>
              <a:rPr lang="en-US" sz="4800" dirty="0">
                <a:ea typeface="+mj-lt"/>
                <a:cs typeface="+mj-lt"/>
              </a:rPr>
              <a:t> </a:t>
            </a:r>
            <a:r>
              <a:rPr lang="en-US" sz="4800" err="1">
                <a:ea typeface="+mj-lt"/>
                <a:cs typeface="+mj-lt"/>
              </a:rPr>
              <a:t>heu</a:t>
            </a:r>
            <a:r>
              <a:rPr lang="en-US" sz="4800" dirty="0">
                <a:ea typeface="+mj-lt"/>
                <a:cs typeface="+mj-lt"/>
              </a:rPr>
              <a:t>... quoi ?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4904-980C-FF97-971D-9285883E7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955" y="2284256"/>
            <a:ext cx="7121274" cy="370865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Une </a:t>
            </a:r>
            <a:r>
              <a:rPr lang="en-US" sz="3200" b="1" err="1"/>
              <a:t>métaheuristique</a:t>
            </a:r>
            <a:r>
              <a:rPr lang="en-US" sz="3200" b="1" dirty="0"/>
              <a:t> </a:t>
            </a:r>
            <a:r>
              <a:rPr lang="en-US" sz="3200" err="1"/>
              <a:t>est</a:t>
            </a:r>
            <a:r>
              <a:rPr lang="en-US" sz="3200" dirty="0"/>
              <a:t> un </a:t>
            </a:r>
            <a:r>
              <a:rPr lang="en-US" sz="3200" err="1"/>
              <a:t>algorithme</a:t>
            </a:r>
            <a:r>
              <a:rPr lang="en-US" sz="3200" dirty="0"/>
              <a:t> </a:t>
            </a:r>
            <a:r>
              <a:rPr lang="en-US" sz="3200" err="1"/>
              <a:t>d'</a:t>
            </a:r>
            <a:r>
              <a:rPr lang="en-US" sz="3200" b="1" err="1"/>
              <a:t>optimisation</a:t>
            </a:r>
            <a:r>
              <a:rPr lang="en-US" sz="3200" dirty="0"/>
              <a:t> </a:t>
            </a:r>
            <a:r>
              <a:rPr lang="en-US" sz="3200" err="1"/>
              <a:t>visant</a:t>
            </a:r>
            <a:r>
              <a:rPr lang="en-US" sz="3200" dirty="0"/>
              <a:t> à </a:t>
            </a:r>
            <a:r>
              <a:rPr lang="en-US" sz="3200" err="1"/>
              <a:t>résoudre</a:t>
            </a:r>
            <a:r>
              <a:rPr lang="en-US" sz="3200" dirty="0"/>
              <a:t> des </a:t>
            </a:r>
            <a:r>
              <a:rPr lang="en-US" sz="3200" err="1"/>
              <a:t>problèmes</a:t>
            </a:r>
            <a:r>
              <a:rPr lang="en-US" sz="3200" dirty="0"/>
              <a:t> </a:t>
            </a:r>
            <a:r>
              <a:rPr lang="en-US" sz="3200" err="1"/>
              <a:t>difficiles</a:t>
            </a:r>
            <a:r>
              <a:rPr lang="en-US" sz="3200" dirty="0"/>
              <a:t> (</a:t>
            </a:r>
            <a:r>
              <a:rPr lang="en-US" sz="3200" err="1"/>
              <a:t>souvent</a:t>
            </a:r>
            <a:r>
              <a:rPr lang="en-US" sz="3200" dirty="0"/>
              <a:t> </a:t>
            </a:r>
            <a:r>
              <a:rPr lang="en-US" sz="3200" err="1"/>
              <a:t>issus</a:t>
            </a:r>
            <a:r>
              <a:rPr lang="en-US" sz="3200" dirty="0"/>
              <a:t> de la recherche </a:t>
            </a:r>
            <a:r>
              <a:rPr lang="en-US" sz="3200" err="1"/>
              <a:t>opérationnelle</a:t>
            </a:r>
            <a:r>
              <a:rPr lang="en-US" sz="3200" dirty="0"/>
              <a:t>) pour </a:t>
            </a:r>
            <a:r>
              <a:rPr lang="en-US" sz="3200" err="1"/>
              <a:t>lesquels</a:t>
            </a:r>
            <a:r>
              <a:rPr lang="en-US" sz="3200" dirty="0"/>
              <a:t> on ne </a:t>
            </a:r>
            <a:r>
              <a:rPr lang="en-US" sz="3200" err="1"/>
              <a:t>connaît</a:t>
            </a:r>
            <a:r>
              <a:rPr lang="en-US" sz="3200" dirty="0"/>
              <a:t> pas de </a:t>
            </a:r>
            <a:r>
              <a:rPr lang="en-US" sz="3200" err="1"/>
              <a:t>méthode</a:t>
            </a:r>
            <a:r>
              <a:rPr lang="en-US" sz="3200" dirty="0"/>
              <a:t> </a:t>
            </a:r>
            <a:r>
              <a:rPr lang="en-US" sz="3200" err="1"/>
              <a:t>classique</a:t>
            </a:r>
            <a:r>
              <a:rPr lang="en-US" sz="3200" dirty="0"/>
              <a:t> plus </a:t>
            </a:r>
            <a:r>
              <a:rPr lang="en-US" sz="3200" err="1"/>
              <a:t>efficace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Point d’interrogation sur fond vert pastel">
            <a:extLst>
              <a:ext uri="{FF2B5EF4-FFF2-40B4-BE49-F238E27FC236}">
                <a16:creationId xmlns:a16="http://schemas.microsoft.com/office/drawing/2014/main" id="{31BFE265-33FC-991F-455F-511B5BC2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4" r="10907" b="4"/>
          <a:stretch/>
        </p:blipFill>
        <p:spPr>
          <a:xfrm>
            <a:off x="-4463" y="6734"/>
            <a:ext cx="3571201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419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A632-1ED8-87B3-7F45-FFE21692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791" y="452120"/>
            <a:ext cx="5111433" cy="833717"/>
          </a:xfrm>
        </p:spPr>
        <p:txBody>
          <a:bodyPr>
            <a:normAutofit/>
          </a:bodyPr>
          <a:lstStyle/>
          <a:p>
            <a:r>
              <a:rPr lang="en-US" sz="4800" b="1" dirty="0"/>
              <a:t>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83F6-07A6-865C-DC11-3BBC8A0A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674" y="1386472"/>
            <a:ext cx="9761415" cy="4400797"/>
          </a:xfrm>
        </p:spPr>
        <p:txBody>
          <a:bodyPr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Jean-Louis Morel (alias Rossignol), "</a:t>
            </a:r>
            <a:r>
              <a:rPr lang="en-US" sz="3200" dirty="0" err="1">
                <a:ea typeface="+mn-lt"/>
                <a:cs typeface="+mn-lt"/>
              </a:rPr>
              <a:t>Décrypter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une</a:t>
            </a:r>
            <a:r>
              <a:rPr lang="en-US" sz="3200" dirty="0">
                <a:ea typeface="+mn-lt"/>
                <a:cs typeface="+mn-lt"/>
              </a:rPr>
              <a:t> substitution </a:t>
            </a:r>
            <a:r>
              <a:rPr lang="en-US" sz="3200" dirty="0" err="1">
                <a:ea typeface="+mn-lt"/>
                <a:cs typeface="+mn-lt"/>
              </a:rPr>
              <a:t>monoalphabétique</a:t>
            </a:r>
            <a:r>
              <a:rPr lang="en-US" sz="3200" dirty="0">
                <a:ea typeface="+mn-lt"/>
                <a:cs typeface="+mn-lt"/>
              </a:rPr>
              <a:t>", 2015, </a:t>
            </a:r>
            <a:br>
              <a:rPr lang="en-US" sz="3200" dirty="0">
                <a:ea typeface="+mn-lt"/>
                <a:cs typeface="+mn-lt"/>
              </a:rPr>
            </a:br>
            <a:r>
              <a:rPr lang="en-US" sz="3200" dirty="0">
                <a:ea typeface="+mn-lt"/>
                <a:cs typeface="+mn-lt"/>
                <a:hlinkClick r:id="rId2"/>
              </a:rPr>
              <a:t>https://bribes.org/crypto/substitution_mono.html</a:t>
            </a:r>
            <a:endParaRPr lang="fr-FR"/>
          </a:p>
          <a:p>
            <a:pPr>
              <a:buClr>
                <a:srgbClr val="1287C3"/>
              </a:buClr>
            </a:pPr>
            <a:r>
              <a:rPr lang="en-US" sz="3200" dirty="0">
                <a:ea typeface="Verdana"/>
                <a:cs typeface="+mn-lt"/>
              </a:rPr>
              <a:t>S</a:t>
            </a:r>
            <a:r>
              <a:rPr lang="en-US" sz="3200" dirty="0">
                <a:latin typeface="Corbel"/>
                <a:ea typeface="Verdana"/>
              </a:rPr>
              <a:t>. Reber, "</a:t>
            </a:r>
            <a:r>
              <a:rPr lang="en-US" sz="3200" dirty="0">
                <a:ea typeface="+mn-lt"/>
                <a:cs typeface="+mn-lt"/>
              </a:rPr>
              <a:t>Tentative de </a:t>
            </a:r>
            <a:r>
              <a:rPr lang="en-US" sz="3200" dirty="0" err="1">
                <a:ea typeface="+mn-lt"/>
                <a:cs typeface="+mn-lt"/>
              </a:rPr>
              <a:t>décryptement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automatique</a:t>
            </a:r>
            <a:r>
              <a:rPr lang="en-US" sz="3200" dirty="0">
                <a:ea typeface="+mn-lt"/>
                <a:cs typeface="+mn-lt"/>
              </a:rPr>
              <a:t> du chiffre de Playfair</a:t>
            </a:r>
            <a:r>
              <a:rPr lang="en-US" sz="3200" dirty="0">
                <a:latin typeface="Corbel"/>
                <a:ea typeface="Verdana"/>
              </a:rPr>
              <a:t>", Quadrature no 83, Janvier-</a:t>
            </a:r>
            <a:r>
              <a:rPr lang="en-US" sz="3200" dirty="0" err="1">
                <a:latin typeface="Corbel"/>
                <a:ea typeface="Verdana"/>
              </a:rPr>
              <a:t>février</a:t>
            </a:r>
            <a:r>
              <a:rPr lang="en-US" sz="3200" dirty="0">
                <a:latin typeface="Corbel"/>
                <a:ea typeface="Verdana"/>
              </a:rPr>
              <a:t>-mars 2012, pp. 15-20</a:t>
            </a:r>
            <a:endParaRPr lang="en-US" sz="3200" dirty="0">
              <a:latin typeface="Corbel"/>
            </a:endParaRPr>
          </a:p>
          <a:p>
            <a:pPr>
              <a:buClr>
                <a:srgbClr val="1287C3"/>
              </a:buClr>
            </a:pPr>
            <a:r>
              <a:rPr lang="en-US" sz="3200" dirty="0">
                <a:latin typeface="Corbel"/>
                <a:ea typeface="Verdana"/>
              </a:rPr>
              <a:t>D. Müller, "Les </a:t>
            </a:r>
            <a:r>
              <a:rPr lang="en-US" sz="3200" dirty="0" err="1">
                <a:latin typeface="Corbel"/>
                <a:ea typeface="Verdana"/>
              </a:rPr>
              <a:t>métaheuristiques</a:t>
            </a:r>
            <a:r>
              <a:rPr lang="en-US" sz="3200" dirty="0">
                <a:latin typeface="Corbel"/>
                <a:ea typeface="Verdana"/>
              </a:rPr>
              <a:t> </a:t>
            </a:r>
            <a:r>
              <a:rPr lang="en-US" sz="3200" dirty="0" err="1">
                <a:latin typeface="Corbel"/>
                <a:ea typeface="Verdana"/>
              </a:rPr>
              <a:t>en</a:t>
            </a:r>
            <a:r>
              <a:rPr lang="en-US" sz="3200" dirty="0">
                <a:latin typeface="Corbel"/>
                <a:ea typeface="Verdana"/>
              </a:rPr>
              <a:t> </a:t>
            </a:r>
            <a:r>
              <a:rPr lang="en-US" sz="3200" dirty="0" err="1">
                <a:latin typeface="Corbel"/>
                <a:ea typeface="Verdana"/>
              </a:rPr>
              <a:t>cryptanalyse</a:t>
            </a:r>
            <a:r>
              <a:rPr lang="en-US" sz="3200" dirty="0">
                <a:latin typeface="Corbel"/>
                <a:ea typeface="Verdana"/>
              </a:rPr>
              <a:t>", Bulletin no 143 de la SSPMP, </a:t>
            </a:r>
            <a:r>
              <a:rPr lang="en-US" sz="3200" dirty="0" err="1">
                <a:latin typeface="Corbel"/>
                <a:ea typeface="Verdana"/>
              </a:rPr>
              <a:t>mai</a:t>
            </a:r>
            <a:r>
              <a:rPr lang="en-US" sz="3200" dirty="0">
                <a:latin typeface="Corbel"/>
                <a:ea typeface="Verdana"/>
              </a:rPr>
              <a:t> 2020, pp. 26-30</a:t>
            </a:r>
            <a:endParaRPr lang="en-US" sz="320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7859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9C0F-B7A7-2211-C56C-10EBCB80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02" y="254593"/>
            <a:ext cx="10018713" cy="822510"/>
          </a:xfrm>
        </p:spPr>
        <p:txBody>
          <a:bodyPr/>
          <a:lstStyle/>
          <a:p>
            <a:r>
              <a:rPr lang="en-US" b="1" dirty="0" err="1"/>
              <a:t>Bibliographie</a:t>
            </a:r>
            <a:endParaRPr lang="en-US" b="1"/>
          </a:p>
        </p:txBody>
      </p:sp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5F8AADF8-0CDC-21A5-D48D-89F88FB8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63" y="1200873"/>
            <a:ext cx="3208316" cy="4545319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B1C6A3-6EF4-59F7-2CD2-10F8F03B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686" y="6110842"/>
            <a:ext cx="6535284" cy="323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Les deux livres sont disponibles au format PDF.</a:t>
            </a:r>
          </a:p>
        </p:txBody>
      </p:sp>
      <p:pic>
        <p:nvPicPr>
          <p:cNvPr id="9" name="Image 8" descr="Une image contenant texte, arbre, capture d’écran, fenêtre&#10;&#10;Description générée automatiquement">
            <a:extLst>
              <a:ext uri="{FF2B5EF4-FFF2-40B4-BE49-F238E27FC236}">
                <a16:creationId xmlns:a16="http://schemas.microsoft.com/office/drawing/2014/main" id="{892B1624-509E-3316-6A2B-8F8D6749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18" y="1199791"/>
            <a:ext cx="3410031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1523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07532-A7B2-B784-077A-15B8D8A75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5" r="10976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E459E0-F82E-2F3B-A13F-2F13D701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2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Pour </a:t>
            </a:r>
            <a:r>
              <a:rPr lang="en-US" sz="4800" b="1" dirty="0" err="1"/>
              <a:t>en</a:t>
            </a:r>
            <a:r>
              <a:rPr lang="en-US" sz="4800" b="1" dirty="0"/>
              <a:t> savoir plus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89155-7421-367C-91DF-41D30C832990}"/>
              </a:ext>
            </a:extLst>
          </p:cNvPr>
          <p:cNvSpPr txBox="1"/>
          <p:nvPr/>
        </p:nvSpPr>
        <p:spPr>
          <a:xfrm>
            <a:off x="670144" y="3423820"/>
            <a:ext cx="4972101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Ars </a:t>
            </a:r>
            <a:r>
              <a:rPr lang="en-US" sz="3600" b="1" err="1"/>
              <a:t>cryptographica</a:t>
            </a:r>
            <a:endParaRPr lang="en-US" sz="3600" b="1"/>
          </a:p>
          <a:p>
            <a:pPr algn="ctr"/>
            <a:endParaRPr lang="en-US" sz="2800" dirty="0">
              <a:latin typeface="Verdana"/>
              <a:ea typeface="Verdana"/>
            </a:endParaRPr>
          </a:p>
          <a:p>
            <a:pPr algn="ctr"/>
            <a:r>
              <a:rPr lang="en-US" sz="3200" dirty="0">
                <a:latin typeface="Verdana"/>
                <a:ea typeface="Verdana"/>
                <a:hlinkClick r:id="rId4"/>
              </a:rPr>
              <a:t>www.4el.ch/crypto</a:t>
            </a:r>
            <a:endParaRPr lang="en-US" sz="32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96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9C0F-B7A7-2211-C56C-10EBCB80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02" y="254593"/>
            <a:ext cx="10018713" cy="822510"/>
          </a:xfrm>
        </p:spPr>
        <p:txBody>
          <a:bodyPr/>
          <a:lstStyle/>
          <a:p>
            <a:r>
              <a:rPr lang="en-US" b="1" dirty="0"/>
              <a:t>Questions ?</a:t>
            </a:r>
          </a:p>
        </p:txBody>
      </p:sp>
      <p:pic>
        <p:nvPicPr>
          <p:cNvPr id="4" name="Espace réservé du contenu 3" descr="Une image contenant texte, diagramme, capture d’écran, Tracé&#10;&#10;Description générée automatiquement">
            <a:extLst>
              <a:ext uri="{FF2B5EF4-FFF2-40B4-BE49-F238E27FC236}">
                <a16:creationId xmlns:a16="http://schemas.microsoft.com/office/drawing/2014/main" id="{42C65D86-F6C4-A23E-1875-08846D5A1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997" y="1077265"/>
            <a:ext cx="5590133" cy="5658779"/>
          </a:xfrm>
        </p:spPr>
      </p:pic>
    </p:spTree>
    <p:extLst>
      <p:ext uri="{BB962C8B-B14F-4D97-AF65-F5344CB8AC3E}">
        <p14:creationId xmlns:p14="http://schemas.microsoft.com/office/powerpoint/2010/main" val="9039843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4904-980C-FF97-971D-9285883E7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014" y="603375"/>
            <a:ext cx="7659155" cy="5187825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Les </a:t>
            </a:r>
            <a:r>
              <a:rPr lang="en-US" sz="3200" err="1">
                <a:ea typeface="+mn-lt"/>
                <a:cs typeface="+mn-lt"/>
              </a:rPr>
              <a:t>métaheuristiques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sont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généralement</a:t>
            </a:r>
            <a:r>
              <a:rPr lang="en-US" sz="3200" dirty="0">
                <a:ea typeface="+mn-lt"/>
                <a:cs typeface="+mn-lt"/>
              </a:rPr>
              <a:t> des </a:t>
            </a:r>
            <a:r>
              <a:rPr lang="en-US" sz="3200" err="1">
                <a:ea typeface="+mn-lt"/>
                <a:cs typeface="+mn-lt"/>
              </a:rPr>
              <a:t>algorithmes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b="1" err="1">
                <a:ea typeface="+mn-lt"/>
                <a:cs typeface="+mn-lt"/>
              </a:rPr>
              <a:t>stochastiques</a:t>
            </a:r>
            <a:r>
              <a:rPr lang="en-US" sz="3200" b="1" dirty="0">
                <a:ea typeface="+mn-lt"/>
                <a:cs typeface="+mn-lt"/>
              </a:rPr>
              <a:t> </a:t>
            </a:r>
            <a:r>
              <a:rPr lang="en-US" sz="3200" b="1" err="1">
                <a:ea typeface="+mn-lt"/>
                <a:cs typeface="+mn-lt"/>
              </a:rPr>
              <a:t>itératifs</a:t>
            </a:r>
            <a:r>
              <a:rPr lang="en-US" sz="3200" dirty="0">
                <a:ea typeface="+mn-lt"/>
                <a:cs typeface="+mn-lt"/>
              </a:rPr>
              <a:t>, qui </a:t>
            </a:r>
            <a:r>
              <a:rPr lang="en-US" sz="3200" err="1">
                <a:ea typeface="+mn-lt"/>
                <a:cs typeface="+mn-lt"/>
              </a:rPr>
              <a:t>progressent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vers</a:t>
            </a:r>
            <a:r>
              <a:rPr lang="en-US" sz="3200" dirty="0">
                <a:ea typeface="+mn-lt"/>
                <a:cs typeface="+mn-lt"/>
              </a:rPr>
              <a:t> un optimum global, </a:t>
            </a:r>
            <a:r>
              <a:rPr lang="en-US" sz="320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passant </a:t>
            </a:r>
            <a:r>
              <a:rPr lang="en-US" sz="3200" err="1">
                <a:ea typeface="+mn-lt"/>
                <a:cs typeface="+mn-lt"/>
              </a:rPr>
              <a:t>d'une</a:t>
            </a:r>
            <a:r>
              <a:rPr lang="en-US" sz="3200" dirty="0">
                <a:ea typeface="+mn-lt"/>
                <a:cs typeface="+mn-lt"/>
              </a:rPr>
              <a:t> solution à </a:t>
            </a:r>
            <a:r>
              <a:rPr lang="en-US" sz="3200" err="1">
                <a:ea typeface="+mn-lt"/>
                <a:cs typeface="+mn-lt"/>
              </a:rPr>
              <a:t>une</a:t>
            </a:r>
            <a:r>
              <a:rPr lang="en-US" sz="3200" dirty="0">
                <a:ea typeface="+mn-lt"/>
                <a:cs typeface="+mn-lt"/>
              </a:rPr>
              <a:t> solution </a:t>
            </a:r>
            <a:r>
              <a:rPr lang="en-US" sz="3200" b="1" err="1">
                <a:ea typeface="+mn-lt"/>
                <a:cs typeface="+mn-lt"/>
              </a:rPr>
              <a:t>voisine</a:t>
            </a:r>
            <a:r>
              <a:rPr lang="en-US" sz="3200" dirty="0">
                <a:ea typeface="+mn-lt"/>
                <a:cs typeface="+mn-lt"/>
              </a:rPr>
              <a:t> (</a:t>
            </a:r>
            <a:r>
              <a:rPr lang="en-US" sz="3200" err="1">
                <a:ea typeface="+mn-lt"/>
                <a:cs typeface="+mn-lt"/>
              </a:rPr>
              <a:t>si</a:t>
            </a:r>
            <a:r>
              <a:rPr lang="en-US" sz="3200" dirty="0">
                <a:ea typeface="+mn-lt"/>
                <a:cs typeface="+mn-lt"/>
              </a:rPr>
              <a:t> possible </a:t>
            </a:r>
            <a:r>
              <a:rPr lang="en-US" sz="3200" err="1">
                <a:ea typeface="+mn-lt"/>
                <a:cs typeface="+mn-lt"/>
              </a:rPr>
              <a:t>meilleure</a:t>
            </a:r>
            <a:r>
              <a:rPr lang="en-US" sz="3200" dirty="0">
                <a:ea typeface="+mn-lt"/>
                <a:cs typeface="+mn-lt"/>
              </a:rPr>
              <a:t>).</a:t>
            </a: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Elles </a:t>
            </a:r>
            <a:r>
              <a:rPr lang="en-US" sz="3200" dirty="0" err="1">
                <a:ea typeface="+mn-lt"/>
                <a:cs typeface="+mn-lt"/>
              </a:rPr>
              <a:t>sont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souvent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inspirées</a:t>
            </a:r>
            <a:r>
              <a:rPr lang="en-US" sz="3200" dirty="0">
                <a:ea typeface="+mn-lt"/>
                <a:cs typeface="+mn-lt"/>
              </a:rPr>
              <a:t> par des </a:t>
            </a:r>
            <a:r>
              <a:rPr lang="en-US" sz="3200" dirty="0" err="1">
                <a:ea typeface="+mn-lt"/>
                <a:cs typeface="+mn-lt"/>
              </a:rPr>
              <a:t>systèmes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naturels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physique,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biologie</a:t>
            </a:r>
            <a:r>
              <a:rPr lang="en-US" sz="3200" dirty="0">
                <a:ea typeface="+mn-lt"/>
                <a:cs typeface="+mn-lt"/>
              </a:rPr>
              <a:t> de </a:t>
            </a:r>
            <a:r>
              <a:rPr lang="en-US" sz="3200" dirty="0" err="1">
                <a:ea typeface="+mn-lt"/>
                <a:cs typeface="+mn-lt"/>
              </a:rPr>
              <a:t>l’évolution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ou</a:t>
            </a:r>
            <a:r>
              <a:rPr lang="en-US" sz="3200" dirty="0">
                <a:ea typeface="+mn-lt"/>
                <a:cs typeface="+mn-lt"/>
              </a:rPr>
              <a:t> encore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éthologie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 dirty="0"/>
          </a:p>
        </p:txBody>
      </p:sp>
      <p:pic>
        <p:nvPicPr>
          <p:cNvPr id="6" name="Picture 5" descr="Point d’interrogation sur fond vert pastel">
            <a:extLst>
              <a:ext uri="{FF2B5EF4-FFF2-40B4-BE49-F238E27FC236}">
                <a16:creationId xmlns:a16="http://schemas.microsoft.com/office/drawing/2014/main" id="{DD34F130-43A8-E6AE-84C7-44EFAD4E5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4" r="10907" b="4"/>
          <a:stretch/>
        </p:blipFill>
        <p:spPr>
          <a:xfrm>
            <a:off x="-4463" y="6734"/>
            <a:ext cx="3582407" cy="6869195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844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Picture 4" descr="Point d’interrogation sur fond vert pastel">
            <a:extLst>
              <a:ext uri="{FF2B5EF4-FFF2-40B4-BE49-F238E27FC236}">
                <a16:creationId xmlns:a16="http://schemas.microsoft.com/office/drawing/2014/main" id="{4BAB48CE-A13C-5625-0356-0748035DE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4" r="10907" b="4"/>
          <a:stretch/>
        </p:blipFill>
        <p:spPr>
          <a:xfrm>
            <a:off x="20" y="9"/>
            <a:ext cx="3559995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BE03-6BDE-7DCB-60C7-B1680BCF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132" y="1291652"/>
            <a:ext cx="7659156" cy="3080531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Les </a:t>
            </a:r>
            <a:r>
              <a:rPr lang="en-US" sz="3200" dirty="0" err="1">
                <a:ea typeface="+mn-lt"/>
                <a:cs typeface="+mn-lt"/>
              </a:rPr>
              <a:t>métaheuristiques</a:t>
            </a:r>
            <a:r>
              <a:rPr lang="en-US" sz="3200" dirty="0">
                <a:ea typeface="+mn-lt"/>
                <a:cs typeface="+mn-lt"/>
              </a:rPr>
              <a:t> les plus </a:t>
            </a:r>
            <a:r>
              <a:rPr lang="en-US" sz="3200" dirty="0" err="1">
                <a:ea typeface="+mn-lt"/>
                <a:cs typeface="+mn-lt"/>
              </a:rPr>
              <a:t>connues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sont</a:t>
            </a:r>
            <a:r>
              <a:rPr lang="en-US" sz="3200" dirty="0">
                <a:ea typeface="+mn-lt"/>
                <a:cs typeface="+mn-lt"/>
              </a:rPr>
              <a:t> :</a:t>
            </a:r>
            <a:br>
              <a:rPr lang="en-US" sz="3200" dirty="0">
                <a:ea typeface="+mn-lt"/>
                <a:cs typeface="+mn-lt"/>
              </a:rPr>
            </a:br>
            <a:endParaRPr lang="en-US" sz="3200" dirty="0">
              <a:ea typeface="+mn-lt"/>
              <a:cs typeface="+mn-lt"/>
            </a:endParaRPr>
          </a:p>
          <a:p>
            <a:r>
              <a:rPr lang="en-US" sz="3200" i="1" dirty="0"/>
              <a:t>les </a:t>
            </a:r>
            <a:r>
              <a:rPr lang="en-US" sz="3200" i="1" err="1"/>
              <a:t>algorithmes</a:t>
            </a:r>
            <a:r>
              <a:rPr lang="en-US" sz="3200" i="1" dirty="0"/>
              <a:t> </a:t>
            </a:r>
            <a:r>
              <a:rPr lang="en-US" sz="3200" i="1" err="1"/>
              <a:t>génétiques</a:t>
            </a:r>
            <a:r>
              <a:rPr lang="en-US" sz="3200" dirty="0"/>
              <a:t> ;</a:t>
            </a:r>
          </a:p>
          <a:p>
            <a:r>
              <a:rPr lang="en-US" sz="3200" dirty="0"/>
              <a:t>le </a:t>
            </a:r>
            <a:r>
              <a:rPr lang="en-US" sz="3200" dirty="0" err="1"/>
              <a:t>recuit</a:t>
            </a:r>
            <a:r>
              <a:rPr lang="en-US" sz="3200" dirty="0"/>
              <a:t> </a:t>
            </a:r>
            <a:r>
              <a:rPr lang="en-US" sz="3200" dirty="0" err="1"/>
              <a:t>simulé</a:t>
            </a:r>
            <a:r>
              <a:rPr lang="en-US" sz="3200" dirty="0"/>
              <a:t> ;</a:t>
            </a:r>
          </a:p>
          <a:p>
            <a:r>
              <a:rPr lang="en-US" sz="3200" dirty="0"/>
              <a:t>la recherche avec </a:t>
            </a:r>
            <a:r>
              <a:rPr lang="en-US" sz="3200" dirty="0" err="1"/>
              <a:t>tabous</a:t>
            </a:r>
            <a:r>
              <a:rPr lang="en-US" sz="3200" dirty="0"/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C79D6-3287-2A94-D281-C700775B2E20}"/>
              </a:ext>
            </a:extLst>
          </p:cNvPr>
          <p:cNvSpPr txBox="1"/>
          <p:nvPr/>
        </p:nvSpPr>
        <p:spPr>
          <a:xfrm>
            <a:off x="3970421" y="4983078"/>
            <a:ext cx="70485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Mais il y </a:t>
            </a:r>
            <a:r>
              <a:rPr lang="en-US" sz="3200" dirty="0" err="1"/>
              <a:t>en</a:t>
            </a:r>
            <a:r>
              <a:rPr lang="en-US" sz="3200" dirty="0"/>
              <a:t> a beaucoup </a:t>
            </a:r>
            <a:r>
              <a:rPr lang="en-US" sz="3200" dirty="0" err="1"/>
              <a:t>d'autres</a:t>
            </a:r>
            <a:r>
              <a:rPr lang="en-US" sz="3200" dirty="0"/>
              <a:t>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5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9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0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3CBEA0-7705-8C40-333E-50B1A818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010522"/>
          </a:xfrm>
        </p:spPr>
        <p:txBody>
          <a:bodyPr>
            <a:normAutofit/>
          </a:bodyPr>
          <a:lstStyle/>
          <a:p>
            <a:r>
              <a:rPr lang="en-US" sz="4800" dirty="0"/>
              <a:t>Hill climbing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DECB9-0AA9-BBC9-7F1A-FF93EBEB6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0" r="4107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603E-B344-1DCE-1165-2E0AD788A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82550"/>
            <a:ext cx="8141008" cy="39439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Principe de </a:t>
            </a:r>
            <a:r>
              <a:rPr lang="en-US" sz="3200" err="1">
                <a:ea typeface="+mn-lt"/>
                <a:cs typeface="+mn-lt"/>
              </a:rPr>
              <a:t>cette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méthode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d'optimisation</a:t>
            </a:r>
            <a:r>
              <a:rPr lang="en-US" sz="3200" dirty="0">
                <a:ea typeface="+mn-lt"/>
                <a:cs typeface="+mn-lt"/>
              </a:rPr>
              <a:t> :</a:t>
            </a:r>
          </a:p>
          <a:p>
            <a:pPr marL="457200" indent="-457200"/>
            <a:r>
              <a:rPr lang="en-US" sz="3200" err="1">
                <a:ea typeface="+mn-lt"/>
                <a:cs typeface="+mn-lt"/>
              </a:rPr>
              <a:t>partir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d'une</a:t>
            </a:r>
            <a:r>
              <a:rPr lang="en-US" sz="3200" dirty="0">
                <a:ea typeface="+mn-lt"/>
                <a:cs typeface="+mn-lt"/>
              </a:rPr>
              <a:t> solution </a:t>
            </a:r>
            <a:r>
              <a:rPr lang="en-US" sz="3200" err="1">
                <a:ea typeface="+mn-lt"/>
                <a:cs typeface="+mn-lt"/>
              </a:rPr>
              <a:t>initiale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aléatoire</a:t>
            </a:r>
            <a:endParaRPr lang="en-US" sz="3200">
              <a:ea typeface="+mn-lt"/>
              <a:cs typeface="+mn-lt"/>
            </a:endParaRPr>
          </a:p>
          <a:p>
            <a:pPr marL="457200" indent="-457200"/>
            <a:r>
              <a:rPr lang="en-US" sz="3200" err="1">
                <a:ea typeface="+mn-lt"/>
                <a:cs typeface="+mn-lt"/>
              </a:rPr>
              <a:t>évaluer</a:t>
            </a:r>
            <a:r>
              <a:rPr lang="en-US" sz="3200" dirty="0">
                <a:ea typeface="+mn-lt"/>
                <a:cs typeface="+mn-lt"/>
              </a:rPr>
              <a:t> les solutions </a:t>
            </a:r>
            <a:r>
              <a:rPr lang="en-US" sz="3200" err="1">
                <a:ea typeface="+mn-lt"/>
                <a:cs typeface="+mn-lt"/>
              </a:rPr>
              <a:t>voisines</a:t>
            </a:r>
            <a:r>
              <a:rPr lang="en-US" sz="3200" dirty="0">
                <a:ea typeface="+mn-lt"/>
                <a:cs typeface="+mn-lt"/>
              </a:rPr>
              <a:t> et </a:t>
            </a:r>
            <a:r>
              <a:rPr lang="en-US" sz="3200" err="1">
                <a:ea typeface="+mn-lt"/>
                <a:cs typeface="+mn-lt"/>
              </a:rPr>
              <a:t>choisir</a:t>
            </a:r>
            <a:r>
              <a:rPr lang="en-US" sz="3200" dirty="0">
                <a:ea typeface="+mn-lt"/>
                <a:cs typeface="+mn-lt"/>
              </a:rPr>
              <a:t> la </a:t>
            </a:r>
            <a:r>
              <a:rPr lang="en-US" sz="3200" err="1">
                <a:ea typeface="+mn-lt"/>
                <a:cs typeface="+mn-lt"/>
              </a:rPr>
              <a:t>meilleure</a:t>
            </a:r>
            <a:endParaRPr lang="en-US" sz="3200">
              <a:ea typeface="+mn-lt"/>
              <a:cs typeface="+mn-lt"/>
            </a:endParaRPr>
          </a:p>
          <a:p>
            <a:pPr marL="457200" indent="-457200"/>
            <a:r>
              <a:rPr lang="en-US" sz="3200" dirty="0" err="1">
                <a:ea typeface="+mn-lt"/>
                <a:cs typeface="+mn-lt"/>
              </a:rPr>
              <a:t>recommencer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l'opération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jusqu'à</a:t>
            </a:r>
            <a:r>
              <a:rPr lang="en-US" sz="3200" dirty="0">
                <a:ea typeface="+mn-lt"/>
                <a:cs typeface="+mn-lt"/>
              </a:rPr>
              <a:t> arriver à </a:t>
            </a:r>
            <a:r>
              <a:rPr lang="en-US" sz="3200" dirty="0" err="1">
                <a:ea typeface="+mn-lt"/>
                <a:cs typeface="+mn-lt"/>
              </a:rPr>
              <a:t>une</a:t>
            </a:r>
            <a:r>
              <a:rPr lang="en-US" sz="3200" dirty="0">
                <a:ea typeface="+mn-lt"/>
                <a:cs typeface="+mn-lt"/>
              </a:rPr>
              <a:t> solution </a:t>
            </a:r>
            <a:r>
              <a:rPr lang="en-US" sz="3200" dirty="0" err="1">
                <a:ea typeface="+mn-lt"/>
                <a:cs typeface="+mn-lt"/>
              </a:rPr>
              <a:t>meilleure</a:t>
            </a:r>
            <a:r>
              <a:rPr lang="en-US" sz="3200" dirty="0">
                <a:ea typeface="+mn-lt"/>
                <a:cs typeface="+mn-lt"/>
              </a:rPr>
              <a:t> que </a:t>
            </a:r>
            <a:r>
              <a:rPr lang="en-US" sz="3200" dirty="0" err="1">
                <a:ea typeface="+mn-lt"/>
                <a:cs typeface="+mn-lt"/>
              </a:rPr>
              <a:t>toutes</a:t>
            </a:r>
            <a:r>
              <a:rPr lang="en-US" sz="3200" dirty="0">
                <a:ea typeface="+mn-lt"/>
                <a:cs typeface="+mn-lt"/>
              </a:rPr>
              <a:t> les solutions </a:t>
            </a:r>
            <a:r>
              <a:rPr lang="en-US" sz="3200" dirty="0" err="1">
                <a:ea typeface="+mn-lt"/>
                <a:cs typeface="+mn-lt"/>
              </a:rPr>
              <a:t>voisines</a:t>
            </a:r>
            <a:r>
              <a:rPr lang="en-US" sz="3200" dirty="0"/>
              <a:t> : </a:t>
            </a:r>
            <a:r>
              <a:rPr lang="en-US" sz="3200" dirty="0" err="1"/>
              <a:t>c'est</a:t>
            </a:r>
            <a:r>
              <a:rPr lang="en-US" sz="3200" dirty="0"/>
              <a:t> un </a:t>
            </a:r>
            <a:r>
              <a:rPr lang="en-US" sz="3200" b="1" dirty="0"/>
              <a:t>optimum </a:t>
            </a:r>
            <a:r>
              <a:rPr lang="en-US" sz="3200" b="1" dirty="0">
                <a:solidFill>
                  <a:srgbClr val="FF0000"/>
                </a:solidFill>
              </a:rPr>
              <a:t>local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1AD953-D04E-1A7D-8E72-A83EAB8EA8A6}"/>
              </a:ext>
            </a:extLst>
          </p:cNvPr>
          <p:cNvSpPr txBox="1"/>
          <p:nvPr/>
        </p:nvSpPr>
        <p:spPr>
          <a:xfrm>
            <a:off x="91440" y="23368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Pour commencer, un peu d'escalade...</a:t>
            </a:r>
          </a:p>
        </p:txBody>
      </p:sp>
    </p:spTree>
    <p:extLst>
      <p:ext uri="{BB962C8B-B14F-4D97-AF65-F5344CB8AC3E}">
        <p14:creationId xmlns:p14="http://schemas.microsoft.com/office/powerpoint/2010/main" val="32184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8A4A409-9242-444A-AC1F-80986682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ABF65108-5AB6-40BD-BCAF-526D8E30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C77C904B-BC3A-472F-BB70-8750D41E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E910D569-2CFD-4010-B886-2F31BB8E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A816932-FBAD-46C0-AA92-336589A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3D914BDD-E5E0-4DFB-8072-5B498F94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ED9E392E-46C2-4B84-A121-9B2BC452F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1BD2BC-EC34-843C-60D6-6328B061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06" y="674593"/>
            <a:ext cx="3529560" cy="52264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err="1"/>
              <a:t>Problème</a:t>
            </a:r>
            <a:r>
              <a:rPr lang="en-US" sz="3600" dirty="0"/>
              <a:t> 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Comment </a:t>
            </a:r>
            <a:r>
              <a:rPr lang="en-US" sz="3600" dirty="0" err="1"/>
              <a:t>sortir</a:t>
            </a:r>
            <a:r>
              <a:rPr lang="en-US" sz="3600" dirty="0"/>
              <a:t> d'un extremum local ?</a:t>
            </a:r>
          </a:p>
        </p:txBody>
      </p:sp>
      <p:sp>
        <p:nvSpPr>
          <p:cNvPr id="58" name="Rounded Rectangle 16">
            <a:extLst>
              <a:ext uri="{FF2B5EF4-FFF2-40B4-BE49-F238E27FC236}">
                <a16:creationId xmlns:a16="http://schemas.microsoft.com/office/drawing/2014/main" id="{21ECAAB0-702B-4C08-B30F-0AFAC3479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F453C3-B7D3-1818-8DAA-76C9F18F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34" y="1011765"/>
            <a:ext cx="5962895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6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3A192-9ECB-43B6-3B7E-00B13C49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1741" y="4482"/>
            <a:ext cx="4417717" cy="68826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4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703D51-756D-E68A-D265-E389668A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19" y="304800"/>
            <a:ext cx="7345891" cy="1738903"/>
          </a:xfrm>
        </p:spPr>
        <p:txBody>
          <a:bodyPr>
            <a:normAutofit/>
          </a:bodyPr>
          <a:lstStyle/>
          <a:p>
            <a:r>
              <a:rPr lang="en-US" sz="4800" b="1" dirty="0"/>
              <a:t>Le </a:t>
            </a:r>
            <a:r>
              <a:rPr lang="en-US" sz="4800" b="1" err="1"/>
              <a:t>recuit</a:t>
            </a:r>
            <a:r>
              <a:rPr lang="en-US" sz="4800" b="1" dirty="0"/>
              <a:t> </a:t>
            </a:r>
            <a:r>
              <a:rPr lang="en-US" sz="4800" b="1" err="1"/>
              <a:t>simulé</a:t>
            </a:r>
            <a:r>
              <a:rPr lang="en-US" sz="4800" dirty="0"/>
              <a:t> </a:t>
            </a:r>
            <a:br>
              <a:rPr lang="en-US" sz="4800" dirty="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(</a:t>
            </a:r>
            <a:r>
              <a:rPr lang="en-US" sz="3600" dirty="0">
                <a:solidFill>
                  <a:srgbClr val="1F1F1F"/>
                </a:solidFill>
                <a:ea typeface="+mj-lt"/>
                <a:cs typeface="+mj-lt"/>
              </a:rPr>
              <a:t>Simulated annealing)</a:t>
            </a: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AB6619-4900-0C3E-DB16-5B8AC29A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363" y="2156061"/>
            <a:ext cx="8118597" cy="1714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Cette </a:t>
            </a:r>
            <a:r>
              <a:rPr lang="en-US" sz="3200" dirty="0" err="1">
                <a:ea typeface="+mn-lt"/>
                <a:cs typeface="+mn-lt"/>
              </a:rPr>
              <a:t>méthode</a:t>
            </a:r>
            <a:r>
              <a:rPr lang="en-US" sz="3200" dirty="0">
                <a:ea typeface="+mn-lt"/>
                <a:cs typeface="+mn-lt"/>
              </a:rPr>
              <a:t> a </a:t>
            </a:r>
            <a:r>
              <a:rPr lang="en-US" sz="3200" dirty="0" err="1">
                <a:ea typeface="+mn-lt"/>
                <a:cs typeface="+mn-lt"/>
              </a:rPr>
              <a:t>été</a:t>
            </a:r>
            <a:r>
              <a:rPr lang="en-US" sz="3200" dirty="0">
                <a:ea typeface="+mn-lt"/>
                <a:cs typeface="+mn-lt"/>
              </a:rPr>
              <a:t> mise au point par trois </a:t>
            </a:r>
            <a:r>
              <a:rPr lang="en-US" sz="3200" dirty="0" err="1">
                <a:ea typeface="+mn-lt"/>
                <a:cs typeface="+mn-lt"/>
              </a:rPr>
              <a:t>chercheurs</a:t>
            </a:r>
            <a:r>
              <a:rPr lang="en-US" sz="3200" dirty="0">
                <a:ea typeface="+mn-lt"/>
                <a:cs typeface="+mn-lt"/>
              </a:rPr>
              <a:t> de la société IBM, </a:t>
            </a:r>
            <a:r>
              <a:rPr lang="en-US" sz="3200" b="1" dirty="0">
                <a:ea typeface="+mn-lt"/>
                <a:cs typeface="+mn-lt"/>
              </a:rPr>
              <a:t>S. Kirkpatrick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b="1" dirty="0">
                <a:ea typeface="+mn-lt"/>
                <a:cs typeface="+mn-lt"/>
              </a:rPr>
              <a:t>C.D. Gelatt</a:t>
            </a:r>
            <a:r>
              <a:rPr lang="en-US" sz="3200" dirty="0">
                <a:ea typeface="+mn-lt"/>
                <a:cs typeface="+mn-lt"/>
              </a:rPr>
              <a:t> et </a:t>
            </a:r>
            <a:r>
              <a:rPr lang="en-US" sz="3200" b="1" dirty="0">
                <a:ea typeface="+mn-lt"/>
                <a:cs typeface="+mn-lt"/>
              </a:rPr>
              <a:t>M.P. Vecchi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1983.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1C353-A339-1BA6-1388-F2C9F7423FFC}"/>
              </a:ext>
            </a:extLst>
          </p:cNvPr>
          <p:cNvSpPr txBox="1"/>
          <p:nvPr/>
        </p:nvSpPr>
        <p:spPr>
          <a:xfrm>
            <a:off x="4073113" y="4181849"/>
            <a:ext cx="767602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aseline="0" dirty="0">
                <a:latin typeface="Corbel"/>
              </a:rPr>
              <a:t>Le </a:t>
            </a:r>
            <a:r>
              <a:rPr lang="en-US" sz="2800" baseline="0" dirty="0" err="1">
                <a:latin typeface="Corbel"/>
              </a:rPr>
              <a:t>recuit</a:t>
            </a:r>
            <a:r>
              <a:rPr lang="en-US" sz="2800" baseline="0" dirty="0">
                <a:latin typeface="Corbel"/>
              </a:rPr>
              <a:t>, </a:t>
            </a:r>
            <a:r>
              <a:rPr lang="en-US" sz="2800" baseline="0" dirty="0" err="1">
                <a:latin typeface="Corbel"/>
              </a:rPr>
              <a:t>en</a:t>
            </a:r>
            <a:r>
              <a:rPr lang="en-US" sz="2800" baseline="0" dirty="0">
                <a:latin typeface="Corbel"/>
              </a:rPr>
              <a:t> sciences</a:t>
            </a:r>
            <a:r>
              <a:rPr lang="en-US" sz="2800" dirty="0">
                <a:latin typeface="Corbel"/>
              </a:rPr>
              <a:t> </a:t>
            </a:r>
            <a:r>
              <a:rPr lang="en-US" sz="2800" baseline="0" dirty="0">
                <a:latin typeface="Corbel"/>
              </a:rPr>
              <a:t>des </a:t>
            </a:r>
            <a:r>
              <a:rPr lang="en-US" sz="2800" baseline="0" dirty="0" err="1">
                <a:latin typeface="Corbel"/>
              </a:rPr>
              <a:t>matériaux</a:t>
            </a:r>
            <a:r>
              <a:rPr lang="en-US" sz="2800" baseline="0" dirty="0">
                <a:latin typeface="Corbel"/>
              </a:rPr>
              <a:t>, </a:t>
            </a:r>
            <a:r>
              <a:rPr lang="en-US" sz="2800" dirty="0" err="1">
                <a:latin typeface="Corbel"/>
              </a:rPr>
              <a:t>permet</a:t>
            </a:r>
            <a:r>
              <a:rPr lang="en-US" sz="2800" dirty="0">
                <a:latin typeface="Corbel"/>
              </a:rPr>
              <a:t> de</a:t>
            </a:r>
            <a:r>
              <a:rPr lang="en-US" sz="2800" baseline="0" dirty="0">
                <a:latin typeface="Corbel"/>
              </a:rPr>
              <a:t> modifier</a:t>
            </a:r>
            <a:r>
              <a:rPr lang="en-US" sz="2800" dirty="0">
                <a:latin typeface="Corbel"/>
              </a:rPr>
              <a:t> </a:t>
            </a:r>
            <a:r>
              <a:rPr lang="en-US" sz="2800" baseline="0" dirty="0">
                <a:latin typeface="Corbel"/>
              </a:rPr>
              <a:t>les </a:t>
            </a:r>
            <a:r>
              <a:rPr lang="en-US" sz="2800" baseline="0" dirty="0" err="1">
                <a:latin typeface="Corbel"/>
              </a:rPr>
              <a:t>caractéristiques</a:t>
            </a:r>
            <a:r>
              <a:rPr lang="en-US" sz="2800" baseline="0" dirty="0">
                <a:latin typeface="Corbel"/>
              </a:rPr>
              <a:t> physiques du </a:t>
            </a:r>
            <a:r>
              <a:rPr lang="en-US" sz="2800" dirty="0" err="1">
                <a:latin typeface="Corbel"/>
              </a:rPr>
              <a:t>métalen</a:t>
            </a:r>
            <a:r>
              <a:rPr lang="en-US" sz="2800" baseline="0" dirty="0">
                <a:latin typeface="Corbel"/>
              </a:rPr>
              <a:t> le </a:t>
            </a:r>
            <a:r>
              <a:rPr lang="en-US" sz="2800" baseline="0" dirty="0" err="1">
                <a:latin typeface="Corbel"/>
              </a:rPr>
              <a:t>chauffant</a:t>
            </a:r>
            <a:r>
              <a:rPr lang="en-US" sz="2800" baseline="0" dirty="0">
                <a:latin typeface="Corbel"/>
              </a:rPr>
              <a:t> </a:t>
            </a:r>
            <a:r>
              <a:rPr lang="en-US" sz="2800" baseline="0" dirty="0" err="1">
                <a:latin typeface="Corbel"/>
              </a:rPr>
              <a:t>puis</a:t>
            </a:r>
            <a:r>
              <a:rPr lang="en-US" sz="2800" baseline="0" dirty="0">
                <a:latin typeface="Corbel"/>
              </a:rPr>
              <a:t> </a:t>
            </a:r>
            <a:r>
              <a:rPr lang="en-US" sz="2800" baseline="0" dirty="0" err="1">
                <a:latin typeface="Corbel"/>
              </a:rPr>
              <a:t>en</a:t>
            </a:r>
            <a:r>
              <a:rPr lang="en-US" sz="2800" baseline="0" dirty="0">
                <a:latin typeface="Corbel"/>
              </a:rPr>
              <a:t> le </a:t>
            </a:r>
            <a:r>
              <a:rPr lang="en-US" sz="2800" baseline="0" dirty="0" err="1">
                <a:latin typeface="Corbel"/>
              </a:rPr>
              <a:t>refroidissant</a:t>
            </a:r>
            <a:r>
              <a:rPr lang="en-US" sz="2800" baseline="0" dirty="0">
                <a:latin typeface="Corbel"/>
              </a:rPr>
              <a:t> </a:t>
            </a:r>
            <a:r>
              <a:rPr lang="en-US" sz="2800" dirty="0">
                <a:latin typeface="Corbel"/>
              </a:rPr>
              <a:t>de manière contrôlée.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41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Application>Microsoft Office PowerPoint</Application>
  <PresentationFormat>Grand écran</PresentationFormat>
  <Slides>43</Slides>
  <Notes>1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Parallax</vt:lpstr>
      <vt:lpstr>Les métaheuristiques en cryptanalyse</vt:lpstr>
      <vt:lpstr>Sommaire</vt:lpstr>
      <vt:lpstr>Première partie</vt:lpstr>
      <vt:lpstr>Les méta heu... quoi ? </vt:lpstr>
      <vt:lpstr>Présentation PowerPoint</vt:lpstr>
      <vt:lpstr>Présentation PowerPoint</vt:lpstr>
      <vt:lpstr>Hill climbing</vt:lpstr>
      <vt:lpstr>Problème :  Comment sortir d'un extremum local ?</vt:lpstr>
      <vt:lpstr>Le recuit simulé  (Simulated annealing)</vt:lpstr>
      <vt:lpstr>Recuit simulé</vt:lpstr>
      <vt:lpstr>Recuit simulé</vt:lpstr>
      <vt:lpstr>La recherche avec tabous (tabu search)</vt:lpstr>
      <vt:lpstr>Recherche avec tabous</vt:lpstr>
      <vt:lpstr>Flatland</vt:lpstr>
      <vt:lpstr>Flatland : la démo</vt:lpstr>
      <vt:lpstr>Articles</vt:lpstr>
      <vt:lpstr>Bibliographie</vt:lpstr>
      <vt:lpstr>Seconde partie</vt:lpstr>
      <vt:lpstr>Questions à se poser</vt:lpstr>
      <vt:lpstr>Quelle est la meilleure suite  de 42 lettres ?</vt:lpstr>
      <vt:lpstr>Comment évaluer une suite de lettres ?</vt:lpstr>
      <vt:lpstr>Tétragrammes en français</vt:lpstr>
      <vt:lpstr>Application de la formule de Sinkov</vt:lpstr>
      <vt:lpstr>Quelle est la meilleure suite de lettres ?</vt:lpstr>
      <vt:lpstr>Premier cas : substitution monoalphabétique</vt:lpstr>
      <vt:lpstr>Clefs voisines</vt:lpstr>
      <vt:lpstr>Recuit simulé</vt:lpstr>
      <vt:lpstr>Recherche avec  tabous</vt:lpstr>
      <vt:lpstr>Textes pour les tests</vt:lpstr>
      <vt:lpstr>Un résultat (Euler sur Wikipédia, recuit)</vt:lpstr>
      <vt:lpstr>Résultats</vt:lpstr>
      <vt:lpstr>Commentaires</vt:lpstr>
      <vt:lpstr>Second cas : le chiffre de Playfair</vt:lpstr>
      <vt:lpstr>Chiffrons le mot : ALLUMETTES</vt:lpstr>
      <vt:lpstr>Clefs voisines (1)</vt:lpstr>
      <vt:lpstr>Clefs voisines (2)</vt:lpstr>
      <vt:lpstr>Clefs voisines (3)</vt:lpstr>
      <vt:lpstr>Résultats</vt:lpstr>
      <vt:lpstr>Commentaires</vt:lpstr>
      <vt:lpstr>Articles</vt:lpstr>
      <vt:lpstr>Bibliographie</vt:lpstr>
      <vt:lpstr>Pour en savoir plus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2488</cp:revision>
  <dcterms:created xsi:type="dcterms:W3CDTF">2024-04-11T19:44:59Z</dcterms:created>
  <dcterms:modified xsi:type="dcterms:W3CDTF">2024-09-07T13:58:17Z</dcterms:modified>
</cp:coreProperties>
</file>